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B0E3A6-F4CD-4635-8E82-3633E94609AA}"/>
              </a:ext>
            </a:extLst>
          </p:cNvPr>
          <p:cNvGrpSpPr/>
          <p:nvPr/>
        </p:nvGrpSpPr>
        <p:grpSpPr>
          <a:xfrm>
            <a:off x="1218521" y="3944792"/>
            <a:ext cx="2025140" cy="2340794"/>
            <a:chOff x="710267" y="3782237"/>
            <a:chExt cx="2355850" cy="27230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3F1BF86-8626-43C9-9978-6BD17DA06767}"/>
                </a:ext>
              </a:extLst>
            </p:cNvPr>
            <p:cNvGrpSpPr/>
            <p:nvPr/>
          </p:nvGrpSpPr>
          <p:grpSpPr>
            <a:xfrm>
              <a:off x="1103245" y="6177029"/>
              <a:ext cx="589796" cy="240224"/>
              <a:chOff x="2572351" y="5774251"/>
              <a:chExt cx="875700" cy="35667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BEACBEE-9F2F-40EA-815A-EA54A1E4ED67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09F19D1B-4A1D-49BC-86D5-CBABDFC906DF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FB80CB9-514B-4F50-87DF-0A0DE0551217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7ABD9CD-886D-478F-9BBD-6C5E45008F26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星: 32 pt 3">
              <a:extLst>
                <a:ext uri="{FF2B5EF4-FFF2-40B4-BE49-F238E27FC236}">
                  <a16:creationId xmlns:a16="http://schemas.microsoft.com/office/drawing/2014/main" id="{0862B338-EA01-4CDC-8558-8A26585059BF}"/>
                </a:ext>
              </a:extLst>
            </p:cNvPr>
            <p:cNvSpPr/>
            <p:nvPr/>
          </p:nvSpPr>
          <p:spPr>
            <a:xfrm>
              <a:off x="1339938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4C69347-FEF1-4932-B76C-50F5D936D3FF}"/>
                </a:ext>
              </a:extLst>
            </p:cNvPr>
            <p:cNvGrpSpPr/>
            <p:nvPr/>
          </p:nvGrpSpPr>
          <p:grpSpPr>
            <a:xfrm>
              <a:off x="1224532" y="6265066"/>
              <a:ext cx="589796" cy="240224"/>
              <a:chOff x="2572351" y="5774251"/>
              <a:chExt cx="875700" cy="35667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DC6E446-5AA2-4B6C-94F4-143DB546627B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7A73E2D1-61FB-4439-90BF-FD4917F9896A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FCE5153-8FA6-440C-B48F-B928F4585AEF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53EA36E-45BA-4F9E-8E99-5E6E16EC4F1C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35988BB-C7CD-4D76-A12E-46731FBC1EAB}"/>
                </a:ext>
              </a:extLst>
            </p:cNvPr>
            <p:cNvSpPr/>
            <p:nvPr/>
          </p:nvSpPr>
          <p:spPr>
            <a:xfrm>
              <a:off x="710267" y="3782237"/>
              <a:ext cx="2355850" cy="2546981"/>
            </a:xfrm>
            <a:custGeom>
              <a:avLst/>
              <a:gdLst>
                <a:gd name="connsiteX0" fmla="*/ 335536 w 2355850"/>
                <a:gd name="connsiteY0" fmla="*/ 0 h 2546981"/>
                <a:gd name="connsiteX1" fmla="*/ 653032 w 2355850"/>
                <a:gd name="connsiteY1" fmla="*/ 602531 h 2546981"/>
                <a:gd name="connsiteX2" fmla="*/ 656390 w 2355850"/>
                <a:gd name="connsiteY2" fmla="*/ 731327 h 2546981"/>
                <a:gd name="connsiteX3" fmla="*/ 798067 w 2355850"/>
                <a:gd name="connsiteY3" fmla="*/ 731119 h 2546981"/>
                <a:gd name="connsiteX4" fmla="*/ 1327745 w 2355850"/>
                <a:gd name="connsiteY4" fmla="*/ 907491 h 2546981"/>
                <a:gd name="connsiteX5" fmla="*/ 1857314 w 2355850"/>
                <a:gd name="connsiteY5" fmla="*/ 1505427 h 2546981"/>
                <a:gd name="connsiteX6" fmla="*/ 1871392 w 2355850"/>
                <a:gd name="connsiteY6" fmla="*/ 1579305 h 2546981"/>
                <a:gd name="connsiteX7" fmla="*/ 1962623 w 2355850"/>
                <a:gd name="connsiteY7" fmla="*/ 1610770 h 2546981"/>
                <a:gd name="connsiteX8" fmla="*/ 2303560 w 2355850"/>
                <a:gd name="connsiteY8" fmla="*/ 1718880 h 2546981"/>
                <a:gd name="connsiteX9" fmla="*/ 2295128 w 2355850"/>
                <a:gd name="connsiteY9" fmla="*/ 1731367 h 2546981"/>
                <a:gd name="connsiteX10" fmla="*/ 2252464 w 2355850"/>
                <a:gd name="connsiteY10" fmla="*/ 1749205 h 2546981"/>
                <a:gd name="connsiteX11" fmla="*/ 2250609 w 2355850"/>
                <a:gd name="connsiteY11" fmla="*/ 1749418 h 2546981"/>
                <a:gd name="connsiteX12" fmla="*/ 2355850 w 2355850"/>
                <a:gd name="connsiteY12" fmla="*/ 1782790 h 2546981"/>
                <a:gd name="connsiteX13" fmla="*/ 2347419 w 2355850"/>
                <a:gd name="connsiteY13" fmla="*/ 1795276 h 2546981"/>
                <a:gd name="connsiteX14" fmla="*/ 2192281 w 2355850"/>
                <a:gd name="connsiteY14" fmla="*/ 1814875 h 2546981"/>
                <a:gd name="connsiteX15" fmla="*/ 2181938 w 2355850"/>
                <a:gd name="connsiteY15" fmla="*/ 1813660 h 2546981"/>
                <a:gd name="connsiteX16" fmla="*/ 2286130 w 2355850"/>
                <a:gd name="connsiteY16" fmla="*/ 1846700 h 2546981"/>
                <a:gd name="connsiteX17" fmla="*/ 2277699 w 2355850"/>
                <a:gd name="connsiteY17" fmla="*/ 1859185 h 2546981"/>
                <a:gd name="connsiteX18" fmla="*/ 1827534 w 2355850"/>
                <a:gd name="connsiteY18" fmla="*/ 1821955 h 2546981"/>
                <a:gd name="connsiteX19" fmla="*/ 1824382 w 2355850"/>
                <a:gd name="connsiteY19" fmla="*/ 1821039 h 2546981"/>
                <a:gd name="connsiteX20" fmla="*/ 1808828 w 2355850"/>
                <a:gd name="connsiteY20" fmla="*/ 1839628 h 2546981"/>
                <a:gd name="connsiteX21" fmla="*/ 1807320 w 2355850"/>
                <a:gd name="connsiteY21" fmla="*/ 1841152 h 2546981"/>
                <a:gd name="connsiteX22" fmla="*/ 1801284 w 2355850"/>
                <a:gd name="connsiteY22" fmla="*/ 1849816 h 2546981"/>
                <a:gd name="connsiteX23" fmla="*/ 1763567 w 2355850"/>
                <a:gd name="connsiteY23" fmla="*/ 1888297 h 2546981"/>
                <a:gd name="connsiteX24" fmla="*/ 1752754 w 2355850"/>
                <a:gd name="connsiteY24" fmla="*/ 1896319 h 2546981"/>
                <a:gd name="connsiteX25" fmla="*/ 1722353 w 2355850"/>
                <a:gd name="connsiteY25" fmla="*/ 1927053 h 2546981"/>
                <a:gd name="connsiteX26" fmla="*/ 1242551 w 2355850"/>
                <a:gd name="connsiteY26" fmla="*/ 2217142 h 2546981"/>
                <a:gd name="connsiteX27" fmla="*/ 1220869 w 2355850"/>
                <a:gd name="connsiteY27" fmla="*/ 2222613 h 2546981"/>
                <a:gd name="connsiteX28" fmla="*/ 1230226 w 2355850"/>
                <a:gd name="connsiteY28" fmla="*/ 2246042 h 2546981"/>
                <a:gd name="connsiteX29" fmla="*/ 1218945 w 2355850"/>
                <a:gd name="connsiteY29" fmla="*/ 2274287 h 2546981"/>
                <a:gd name="connsiteX30" fmla="*/ 1225623 w 2355850"/>
                <a:gd name="connsiteY30" fmla="*/ 2304752 h 2546981"/>
                <a:gd name="connsiteX31" fmla="*/ 1210171 w 2355850"/>
                <a:gd name="connsiteY31" fmla="*/ 2329689 h 2546981"/>
                <a:gd name="connsiteX32" fmla="*/ 1211985 w 2355850"/>
                <a:gd name="connsiteY32" fmla="*/ 2361205 h 2546981"/>
                <a:gd name="connsiteX33" fmla="*/ 1192957 w 2355850"/>
                <a:gd name="connsiteY33" fmla="*/ 2381881 h 2546981"/>
                <a:gd name="connsiteX34" fmla="*/ 1189840 w 2355850"/>
                <a:gd name="connsiteY34" fmla="*/ 2413234 h 2546981"/>
                <a:gd name="connsiteX35" fmla="*/ 1167966 w 2355850"/>
                <a:gd name="connsiteY35" fmla="*/ 2428848 h 2546981"/>
                <a:gd name="connsiteX36" fmla="*/ 1160039 w 2355850"/>
                <a:gd name="connsiteY36" fmla="*/ 2458838 h 2546981"/>
                <a:gd name="connsiteX37" fmla="*/ 1136159 w 2355850"/>
                <a:gd name="connsiteY37" fmla="*/ 2468793 h 2546981"/>
                <a:gd name="connsiteX38" fmla="*/ 1123725 w 2355850"/>
                <a:gd name="connsiteY38" fmla="*/ 2496264 h 2546981"/>
                <a:gd name="connsiteX39" fmla="*/ 1098759 w 2355850"/>
                <a:gd name="connsiteY39" fmla="*/ 2500177 h 2546981"/>
                <a:gd name="connsiteX40" fmla="*/ 1082295 w 2355850"/>
                <a:gd name="connsiteY40" fmla="*/ 2524073 h 2546981"/>
                <a:gd name="connsiteX41" fmla="*/ 1057199 w 2355850"/>
                <a:gd name="connsiteY41" fmla="*/ 2521795 h 2546981"/>
                <a:gd name="connsiteX42" fmla="*/ 1037342 w 2355850"/>
                <a:gd name="connsiteY42" fmla="*/ 2541200 h 2546981"/>
                <a:gd name="connsiteX43" fmla="*/ 1013084 w 2355850"/>
                <a:gd name="connsiteY43" fmla="*/ 2532814 h 2546981"/>
                <a:gd name="connsiteX44" fmla="*/ 990592 w 2355850"/>
                <a:gd name="connsiteY44" fmla="*/ 2546981 h 2546981"/>
                <a:gd name="connsiteX45" fmla="*/ 968100 w 2355850"/>
                <a:gd name="connsiteY45" fmla="*/ 2532814 h 2546981"/>
                <a:gd name="connsiteX46" fmla="*/ 943842 w 2355850"/>
                <a:gd name="connsiteY46" fmla="*/ 2541200 h 2546981"/>
                <a:gd name="connsiteX47" fmla="*/ 923985 w 2355850"/>
                <a:gd name="connsiteY47" fmla="*/ 2521795 h 2546981"/>
                <a:gd name="connsiteX48" fmla="*/ 898889 w 2355850"/>
                <a:gd name="connsiteY48" fmla="*/ 2524073 h 2546981"/>
                <a:gd name="connsiteX49" fmla="*/ 882425 w 2355850"/>
                <a:gd name="connsiteY49" fmla="*/ 2500177 h 2546981"/>
                <a:gd name="connsiteX50" fmla="*/ 857459 w 2355850"/>
                <a:gd name="connsiteY50" fmla="*/ 2496264 h 2546981"/>
                <a:gd name="connsiteX51" fmla="*/ 845025 w 2355850"/>
                <a:gd name="connsiteY51" fmla="*/ 2468793 h 2546981"/>
                <a:gd name="connsiteX52" fmla="*/ 821145 w 2355850"/>
                <a:gd name="connsiteY52" fmla="*/ 2458838 h 2546981"/>
                <a:gd name="connsiteX53" fmla="*/ 813218 w 2355850"/>
                <a:gd name="connsiteY53" fmla="*/ 2428848 h 2546981"/>
                <a:gd name="connsiteX54" fmla="*/ 791344 w 2355850"/>
                <a:gd name="connsiteY54" fmla="*/ 2413234 h 2546981"/>
                <a:gd name="connsiteX55" fmla="*/ 788227 w 2355850"/>
                <a:gd name="connsiteY55" fmla="*/ 2381881 h 2546981"/>
                <a:gd name="connsiteX56" fmla="*/ 769199 w 2355850"/>
                <a:gd name="connsiteY56" fmla="*/ 2361205 h 2546981"/>
                <a:gd name="connsiteX57" fmla="*/ 771013 w 2355850"/>
                <a:gd name="connsiteY57" fmla="*/ 2329689 h 2546981"/>
                <a:gd name="connsiteX58" fmla="*/ 755561 w 2355850"/>
                <a:gd name="connsiteY58" fmla="*/ 2304752 h 2546981"/>
                <a:gd name="connsiteX59" fmla="*/ 762239 w 2355850"/>
                <a:gd name="connsiteY59" fmla="*/ 2274287 h 2546981"/>
                <a:gd name="connsiteX60" fmla="*/ 757432 w 2355850"/>
                <a:gd name="connsiteY60" fmla="*/ 2262252 h 2546981"/>
                <a:gd name="connsiteX61" fmla="*/ 732190 w 2355850"/>
                <a:gd name="connsiteY61" fmla="*/ 2260002 h 2546981"/>
                <a:gd name="connsiteX62" fmla="*/ 419378 w 2355850"/>
                <a:gd name="connsiteY62" fmla="*/ 2136885 h 2546981"/>
                <a:gd name="connsiteX63" fmla="*/ 24301 w 2355850"/>
                <a:gd name="connsiteY63" fmla="*/ 1045766 h 2546981"/>
                <a:gd name="connsiteX64" fmla="*/ 33660 w 2355850"/>
                <a:gd name="connsiteY64" fmla="*/ 1005412 h 2546981"/>
                <a:gd name="connsiteX65" fmla="*/ 20605 w 2355850"/>
                <a:gd name="connsiteY65" fmla="*/ 906691 h 2546981"/>
                <a:gd name="connsiteX66" fmla="*/ 14074 w 2355850"/>
                <a:gd name="connsiteY66" fmla="*/ 754611 h 2546981"/>
                <a:gd name="connsiteX67" fmla="*/ 335536 w 2355850"/>
                <a:gd name="connsiteY67" fmla="*/ 0 h 254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355850" h="2546981">
                  <a:moveTo>
                    <a:pt x="335536" y="0"/>
                  </a:moveTo>
                  <a:cubicBezTo>
                    <a:pt x="545610" y="0"/>
                    <a:pt x="634173" y="258668"/>
                    <a:pt x="653032" y="602531"/>
                  </a:cubicBezTo>
                  <a:lnTo>
                    <a:pt x="656390" y="731327"/>
                  </a:lnTo>
                  <a:lnTo>
                    <a:pt x="798067" y="731119"/>
                  </a:lnTo>
                  <a:cubicBezTo>
                    <a:pt x="963598" y="745608"/>
                    <a:pt x="1149002" y="804294"/>
                    <a:pt x="1327745" y="907491"/>
                  </a:cubicBezTo>
                  <a:cubicBezTo>
                    <a:pt x="1605790" y="1068020"/>
                    <a:pt x="1798618" y="1296364"/>
                    <a:pt x="1857314" y="1505427"/>
                  </a:cubicBezTo>
                  <a:lnTo>
                    <a:pt x="1871392" y="1579305"/>
                  </a:lnTo>
                  <a:lnTo>
                    <a:pt x="1962623" y="1610770"/>
                  </a:lnTo>
                  <a:lnTo>
                    <a:pt x="2303560" y="1718880"/>
                  </a:lnTo>
                  <a:lnTo>
                    <a:pt x="2295128" y="1731367"/>
                  </a:lnTo>
                  <a:cubicBezTo>
                    <a:pt x="2286272" y="1739664"/>
                    <a:pt x="2271820" y="1745576"/>
                    <a:pt x="2252464" y="1749205"/>
                  </a:cubicBezTo>
                  <a:lnTo>
                    <a:pt x="2250609" y="1749418"/>
                  </a:lnTo>
                  <a:lnTo>
                    <a:pt x="2355850" y="1782790"/>
                  </a:lnTo>
                  <a:lnTo>
                    <a:pt x="2347419" y="1795276"/>
                  </a:lnTo>
                  <a:cubicBezTo>
                    <a:pt x="2325770" y="1815558"/>
                    <a:pt x="2270683" y="1821586"/>
                    <a:pt x="2192281" y="1814875"/>
                  </a:cubicBezTo>
                  <a:lnTo>
                    <a:pt x="2181938" y="1813660"/>
                  </a:lnTo>
                  <a:lnTo>
                    <a:pt x="2286130" y="1846700"/>
                  </a:lnTo>
                  <a:lnTo>
                    <a:pt x="2277699" y="1859185"/>
                  </a:lnTo>
                  <a:cubicBezTo>
                    <a:pt x="2234402" y="1899751"/>
                    <a:pt x="2057350" y="1883294"/>
                    <a:pt x="1827534" y="1821955"/>
                  </a:cubicBezTo>
                  <a:lnTo>
                    <a:pt x="1824382" y="1821039"/>
                  </a:lnTo>
                  <a:lnTo>
                    <a:pt x="1808828" y="1839628"/>
                  </a:lnTo>
                  <a:lnTo>
                    <a:pt x="1807320" y="1841152"/>
                  </a:lnTo>
                  <a:lnTo>
                    <a:pt x="1801284" y="1849816"/>
                  </a:lnTo>
                  <a:cubicBezTo>
                    <a:pt x="1789831" y="1863605"/>
                    <a:pt x="1777230" y="1876433"/>
                    <a:pt x="1763567" y="1888297"/>
                  </a:cubicBezTo>
                  <a:lnTo>
                    <a:pt x="1752754" y="1896319"/>
                  </a:lnTo>
                  <a:lnTo>
                    <a:pt x="1722353" y="1927053"/>
                  </a:lnTo>
                  <a:cubicBezTo>
                    <a:pt x="1577504" y="2061728"/>
                    <a:pt x="1412574" y="2160037"/>
                    <a:pt x="1242551" y="2217142"/>
                  </a:cubicBezTo>
                  <a:lnTo>
                    <a:pt x="1220869" y="2222613"/>
                  </a:lnTo>
                  <a:lnTo>
                    <a:pt x="1230226" y="2246042"/>
                  </a:lnTo>
                  <a:lnTo>
                    <a:pt x="1218945" y="2274287"/>
                  </a:lnTo>
                  <a:lnTo>
                    <a:pt x="1225623" y="2304752"/>
                  </a:lnTo>
                  <a:lnTo>
                    <a:pt x="1210171" y="2329689"/>
                  </a:lnTo>
                  <a:cubicBezTo>
                    <a:pt x="1210776" y="2340194"/>
                    <a:pt x="1211380" y="2350700"/>
                    <a:pt x="1211985" y="2361205"/>
                  </a:cubicBezTo>
                  <a:lnTo>
                    <a:pt x="1192957" y="2381881"/>
                  </a:lnTo>
                  <a:lnTo>
                    <a:pt x="1189840" y="2413234"/>
                  </a:lnTo>
                  <a:lnTo>
                    <a:pt x="1167966" y="2428848"/>
                  </a:lnTo>
                  <a:lnTo>
                    <a:pt x="1160039" y="2458838"/>
                  </a:lnTo>
                  <a:lnTo>
                    <a:pt x="1136159" y="2468793"/>
                  </a:lnTo>
                  <a:lnTo>
                    <a:pt x="1123725" y="2496264"/>
                  </a:lnTo>
                  <a:lnTo>
                    <a:pt x="1098759" y="2500177"/>
                  </a:lnTo>
                  <a:lnTo>
                    <a:pt x="1082295" y="2524073"/>
                  </a:lnTo>
                  <a:lnTo>
                    <a:pt x="1057199" y="2521795"/>
                  </a:lnTo>
                  <a:lnTo>
                    <a:pt x="1037342" y="2541200"/>
                  </a:lnTo>
                  <a:lnTo>
                    <a:pt x="1013084" y="2532814"/>
                  </a:lnTo>
                  <a:lnTo>
                    <a:pt x="990592" y="2546981"/>
                  </a:lnTo>
                  <a:lnTo>
                    <a:pt x="968100" y="2532814"/>
                  </a:lnTo>
                  <a:lnTo>
                    <a:pt x="943842" y="2541200"/>
                  </a:lnTo>
                  <a:lnTo>
                    <a:pt x="923985" y="2521795"/>
                  </a:lnTo>
                  <a:lnTo>
                    <a:pt x="898889" y="2524073"/>
                  </a:lnTo>
                  <a:lnTo>
                    <a:pt x="882425" y="2500177"/>
                  </a:lnTo>
                  <a:lnTo>
                    <a:pt x="857459" y="2496264"/>
                  </a:lnTo>
                  <a:lnTo>
                    <a:pt x="845025" y="2468793"/>
                  </a:lnTo>
                  <a:lnTo>
                    <a:pt x="821145" y="2458838"/>
                  </a:lnTo>
                  <a:lnTo>
                    <a:pt x="813218" y="2428848"/>
                  </a:lnTo>
                  <a:lnTo>
                    <a:pt x="791344" y="2413234"/>
                  </a:lnTo>
                  <a:lnTo>
                    <a:pt x="788227" y="2381881"/>
                  </a:lnTo>
                  <a:lnTo>
                    <a:pt x="769199" y="2361205"/>
                  </a:lnTo>
                  <a:cubicBezTo>
                    <a:pt x="769804" y="2350700"/>
                    <a:pt x="770408" y="2340194"/>
                    <a:pt x="771013" y="2329689"/>
                  </a:cubicBezTo>
                  <a:lnTo>
                    <a:pt x="755561" y="2304752"/>
                  </a:lnTo>
                  <a:lnTo>
                    <a:pt x="762239" y="2274287"/>
                  </a:lnTo>
                  <a:lnTo>
                    <a:pt x="757432" y="2262252"/>
                  </a:lnTo>
                  <a:lnTo>
                    <a:pt x="732190" y="2260002"/>
                  </a:lnTo>
                  <a:cubicBezTo>
                    <a:pt x="622042" y="2239905"/>
                    <a:pt x="516291" y="2199344"/>
                    <a:pt x="419378" y="2136885"/>
                  </a:cubicBezTo>
                  <a:cubicBezTo>
                    <a:pt x="78668" y="1917301"/>
                    <a:pt x="-60676" y="1486442"/>
                    <a:pt x="24301" y="1045766"/>
                  </a:cubicBezTo>
                  <a:lnTo>
                    <a:pt x="33660" y="1005412"/>
                  </a:lnTo>
                  <a:lnTo>
                    <a:pt x="20605" y="906691"/>
                  </a:lnTo>
                  <a:cubicBezTo>
                    <a:pt x="16323" y="857568"/>
                    <a:pt x="14074" y="806706"/>
                    <a:pt x="14074" y="754611"/>
                  </a:cubicBezTo>
                  <a:cubicBezTo>
                    <a:pt x="14074" y="337851"/>
                    <a:pt x="95451" y="0"/>
                    <a:pt x="33553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5A8D2D4-37E5-4E5D-8021-8DE833B12832}"/>
                </a:ext>
              </a:extLst>
            </p:cNvPr>
            <p:cNvSpPr/>
            <p:nvPr/>
          </p:nvSpPr>
          <p:spPr>
            <a:xfrm>
              <a:off x="755347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E8DFDFD-47D6-4BB3-84E7-8AF7D02CC9CA}"/>
                </a:ext>
              </a:extLst>
            </p:cNvPr>
            <p:cNvSpPr/>
            <p:nvPr/>
          </p:nvSpPr>
          <p:spPr>
            <a:xfrm rot="1800000">
              <a:off x="1030071" y="4776803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2165AF52-BF29-4E8B-A760-881CC30A8369}"/>
                </a:ext>
              </a:extLst>
            </p:cNvPr>
            <p:cNvSpPr/>
            <p:nvPr/>
          </p:nvSpPr>
          <p:spPr>
            <a:xfrm>
              <a:off x="922045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D337729-1329-4F38-BF4F-B2B568C27F9C}"/>
                </a:ext>
              </a:extLst>
            </p:cNvPr>
            <p:cNvSpPr/>
            <p:nvPr/>
          </p:nvSpPr>
          <p:spPr>
            <a:xfrm>
              <a:off x="907177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33736541-6E29-47EB-9072-CB04A988D149}"/>
                </a:ext>
              </a:extLst>
            </p:cNvPr>
            <p:cNvSpPr/>
            <p:nvPr/>
          </p:nvSpPr>
          <p:spPr>
            <a:xfrm>
              <a:off x="959823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BE02162-9417-45F8-BA10-EA807571D195}"/>
                </a:ext>
              </a:extLst>
            </p:cNvPr>
            <p:cNvSpPr/>
            <p:nvPr/>
          </p:nvSpPr>
          <p:spPr>
            <a:xfrm>
              <a:off x="1100317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E74581C-718B-4CF4-B64D-BEC14345A200}"/>
                </a:ext>
              </a:extLst>
            </p:cNvPr>
            <p:cNvSpPr/>
            <p:nvPr/>
          </p:nvSpPr>
          <p:spPr>
            <a:xfrm>
              <a:off x="1162445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AF29255-4A0A-4E95-8AB0-AE41C748E0A0}"/>
                </a:ext>
              </a:extLst>
            </p:cNvPr>
            <p:cNvSpPr/>
            <p:nvPr/>
          </p:nvSpPr>
          <p:spPr>
            <a:xfrm flipH="1">
              <a:off x="817164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11C5116-5BDA-4483-AC83-E1EED7084F56}"/>
                </a:ext>
              </a:extLst>
            </p:cNvPr>
            <p:cNvSpPr/>
            <p:nvPr/>
          </p:nvSpPr>
          <p:spPr>
            <a:xfrm>
              <a:off x="793566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2D43ACD3-C3A1-4C81-8919-2EE2B599D63B}"/>
                </a:ext>
              </a:extLst>
            </p:cNvPr>
            <p:cNvSpPr/>
            <p:nvPr/>
          </p:nvSpPr>
          <p:spPr>
            <a:xfrm>
              <a:off x="1186472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22FE8A40-3229-4B0B-B5B5-AB46D156E0EF}"/>
                </a:ext>
              </a:extLst>
            </p:cNvPr>
            <p:cNvSpPr/>
            <p:nvPr/>
          </p:nvSpPr>
          <p:spPr>
            <a:xfrm>
              <a:off x="824987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EFD7639D-8A1E-4C91-89CA-1A98716A3CAD}"/>
                </a:ext>
              </a:extLst>
            </p:cNvPr>
            <p:cNvSpPr/>
            <p:nvPr/>
          </p:nvSpPr>
          <p:spPr>
            <a:xfrm>
              <a:off x="1217893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2AA7FFA-1BF2-43A1-AF60-D61CF72A8823}"/>
              </a:ext>
            </a:extLst>
          </p:cNvPr>
          <p:cNvGrpSpPr/>
          <p:nvPr/>
        </p:nvGrpSpPr>
        <p:grpSpPr>
          <a:xfrm>
            <a:off x="992086" y="985839"/>
            <a:ext cx="2271180" cy="2335958"/>
            <a:chOff x="463742" y="823679"/>
            <a:chExt cx="2642070" cy="271742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FA89E09-8DD8-406C-992A-0ECBF0CCDBD7}"/>
                </a:ext>
              </a:extLst>
            </p:cNvPr>
            <p:cNvGrpSpPr/>
            <p:nvPr/>
          </p:nvGrpSpPr>
          <p:grpSpPr>
            <a:xfrm>
              <a:off x="1142939" y="2675118"/>
              <a:ext cx="715961" cy="777951"/>
              <a:chOff x="2572351" y="4975860"/>
              <a:chExt cx="1063024" cy="1155065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D191A4D0-26AF-410B-A851-5803C8515C16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0997C420-2584-42C1-8942-03ACD526C777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30950EE9-207A-43F9-ACF9-F96C85BA1367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F6089E3-98BA-4DB3-A975-EEE1182466BE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B7F63290-CCF0-4835-A50C-7F9899EEDABC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星: 32 pt 43">
                <a:extLst>
                  <a:ext uri="{FF2B5EF4-FFF2-40B4-BE49-F238E27FC236}">
                    <a16:creationId xmlns:a16="http://schemas.microsoft.com/office/drawing/2014/main" id="{CBDDFEF8-02D0-4E68-AC8D-2113750D3376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144B31C-933D-4598-AA1A-81375CBFBBC7}"/>
                </a:ext>
              </a:extLst>
            </p:cNvPr>
            <p:cNvGrpSpPr/>
            <p:nvPr/>
          </p:nvGrpSpPr>
          <p:grpSpPr>
            <a:xfrm>
              <a:off x="1264227" y="3300882"/>
              <a:ext cx="589796" cy="240224"/>
              <a:chOff x="2572351" y="5774251"/>
              <a:chExt cx="875700" cy="356674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8424710-E755-4346-B7B8-7AD9068B1C08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643D46E-724C-46F5-B456-7A10008EF353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F4C50EC-B4CD-431E-A59E-CCFFFE1E9392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C552FE9-00A7-4572-9251-E5F3AFCDEE26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72276C4-4179-4854-A949-C41D87E098CC}"/>
                </a:ext>
              </a:extLst>
            </p:cNvPr>
            <p:cNvSpPr/>
            <p:nvPr/>
          </p:nvSpPr>
          <p:spPr>
            <a:xfrm>
              <a:off x="697352" y="823679"/>
              <a:ext cx="2408460" cy="2541355"/>
            </a:xfrm>
            <a:custGeom>
              <a:avLst/>
              <a:gdLst>
                <a:gd name="connsiteX0" fmla="*/ 252735 w 2408460"/>
                <a:gd name="connsiteY0" fmla="*/ 0 h 2541355"/>
                <a:gd name="connsiteX1" fmla="*/ 505470 w 2408460"/>
                <a:gd name="connsiteY1" fmla="*/ 270165 h 2541355"/>
                <a:gd name="connsiteX2" fmla="*/ 508580 w 2408460"/>
                <a:gd name="connsiteY2" fmla="*/ 314471 h 2541355"/>
                <a:gd name="connsiteX3" fmla="*/ 576737 w 2408460"/>
                <a:gd name="connsiteY3" fmla="*/ 601675 h 2541355"/>
                <a:gd name="connsiteX4" fmla="*/ 628655 w 2408460"/>
                <a:gd name="connsiteY4" fmla="*/ 735222 h 2541355"/>
                <a:gd name="connsiteX5" fmla="*/ 692753 w 2408460"/>
                <a:gd name="connsiteY5" fmla="*/ 725724 h 2541355"/>
                <a:gd name="connsiteX6" fmla="*/ 1380355 w 2408460"/>
                <a:gd name="connsiteY6" fmla="*/ 901864 h 2541355"/>
                <a:gd name="connsiteX7" fmla="*/ 1909924 w 2408460"/>
                <a:gd name="connsiteY7" fmla="*/ 1499800 h 2541355"/>
                <a:gd name="connsiteX8" fmla="*/ 1924002 w 2408460"/>
                <a:gd name="connsiteY8" fmla="*/ 1573677 h 2541355"/>
                <a:gd name="connsiteX9" fmla="*/ 2015233 w 2408460"/>
                <a:gd name="connsiteY9" fmla="*/ 1605143 h 2541355"/>
                <a:gd name="connsiteX10" fmla="*/ 2356170 w 2408460"/>
                <a:gd name="connsiteY10" fmla="*/ 1713253 h 2541355"/>
                <a:gd name="connsiteX11" fmla="*/ 2347738 w 2408460"/>
                <a:gd name="connsiteY11" fmla="*/ 1725739 h 2541355"/>
                <a:gd name="connsiteX12" fmla="*/ 2305074 w 2408460"/>
                <a:gd name="connsiteY12" fmla="*/ 1743578 h 2541355"/>
                <a:gd name="connsiteX13" fmla="*/ 2303219 w 2408460"/>
                <a:gd name="connsiteY13" fmla="*/ 1743791 h 2541355"/>
                <a:gd name="connsiteX14" fmla="*/ 2408460 w 2408460"/>
                <a:gd name="connsiteY14" fmla="*/ 1777163 h 2541355"/>
                <a:gd name="connsiteX15" fmla="*/ 2400029 w 2408460"/>
                <a:gd name="connsiteY15" fmla="*/ 1789649 h 2541355"/>
                <a:gd name="connsiteX16" fmla="*/ 2244891 w 2408460"/>
                <a:gd name="connsiteY16" fmla="*/ 1809247 h 2541355"/>
                <a:gd name="connsiteX17" fmla="*/ 2234548 w 2408460"/>
                <a:gd name="connsiteY17" fmla="*/ 1808033 h 2541355"/>
                <a:gd name="connsiteX18" fmla="*/ 2338740 w 2408460"/>
                <a:gd name="connsiteY18" fmla="*/ 1841072 h 2541355"/>
                <a:gd name="connsiteX19" fmla="*/ 2330309 w 2408460"/>
                <a:gd name="connsiteY19" fmla="*/ 1853558 h 2541355"/>
                <a:gd name="connsiteX20" fmla="*/ 1880144 w 2408460"/>
                <a:gd name="connsiteY20" fmla="*/ 1816328 h 2541355"/>
                <a:gd name="connsiteX21" fmla="*/ 1876992 w 2408460"/>
                <a:gd name="connsiteY21" fmla="*/ 1815412 h 2541355"/>
                <a:gd name="connsiteX22" fmla="*/ 1861437 w 2408460"/>
                <a:gd name="connsiteY22" fmla="*/ 1834001 h 2541355"/>
                <a:gd name="connsiteX23" fmla="*/ 1859930 w 2408460"/>
                <a:gd name="connsiteY23" fmla="*/ 1835525 h 2541355"/>
                <a:gd name="connsiteX24" fmla="*/ 1853894 w 2408460"/>
                <a:gd name="connsiteY24" fmla="*/ 1844189 h 2541355"/>
                <a:gd name="connsiteX25" fmla="*/ 1816177 w 2408460"/>
                <a:gd name="connsiteY25" fmla="*/ 1882670 h 2541355"/>
                <a:gd name="connsiteX26" fmla="*/ 1805363 w 2408460"/>
                <a:gd name="connsiteY26" fmla="*/ 1890691 h 2541355"/>
                <a:gd name="connsiteX27" fmla="*/ 1774963 w 2408460"/>
                <a:gd name="connsiteY27" fmla="*/ 1921426 h 2541355"/>
                <a:gd name="connsiteX28" fmla="*/ 1295161 w 2408460"/>
                <a:gd name="connsiteY28" fmla="*/ 2211515 h 2541355"/>
                <a:gd name="connsiteX29" fmla="*/ 1273478 w 2408460"/>
                <a:gd name="connsiteY29" fmla="*/ 2216986 h 2541355"/>
                <a:gd name="connsiteX30" fmla="*/ 1282836 w 2408460"/>
                <a:gd name="connsiteY30" fmla="*/ 2240416 h 2541355"/>
                <a:gd name="connsiteX31" fmla="*/ 1271555 w 2408460"/>
                <a:gd name="connsiteY31" fmla="*/ 2268661 h 2541355"/>
                <a:gd name="connsiteX32" fmla="*/ 1278233 w 2408460"/>
                <a:gd name="connsiteY32" fmla="*/ 2299126 h 2541355"/>
                <a:gd name="connsiteX33" fmla="*/ 1262781 w 2408460"/>
                <a:gd name="connsiteY33" fmla="*/ 2324063 h 2541355"/>
                <a:gd name="connsiteX34" fmla="*/ 1264595 w 2408460"/>
                <a:gd name="connsiteY34" fmla="*/ 2355579 h 2541355"/>
                <a:gd name="connsiteX35" fmla="*/ 1245567 w 2408460"/>
                <a:gd name="connsiteY35" fmla="*/ 2376255 h 2541355"/>
                <a:gd name="connsiteX36" fmla="*/ 1242450 w 2408460"/>
                <a:gd name="connsiteY36" fmla="*/ 2407608 h 2541355"/>
                <a:gd name="connsiteX37" fmla="*/ 1220576 w 2408460"/>
                <a:gd name="connsiteY37" fmla="*/ 2423222 h 2541355"/>
                <a:gd name="connsiteX38" fmla="*/ 1212649 w 2408460"/>
                <a:gd name="connsiteY38" fmla="*/ 2453212 h 2541355"/>
                <a:gd name="connsiteX39" fmla="*/ 1188769 w 2408460"/>
                <a:gd name="connsiteY39" fmla="*/ 2463167 h 2541355"/>
                <a:gd name="connsiteX40" fmla="*/ 1176335 w 2408460"/>
                <a:gd name="connsiteY40" fmla="*/ 2490638 h 2541355"/>
                <a:gd name="connsiteX41" fmla="*/ 1151369 w 2408460"/>
                <a:gd name="connsiteY41" fmla="*/ 2494551 h 2541355"/>
                <a:gd name="connsiteX42" fmla="*/ 1134905 w 2408460"/>
                <a:gd name="connsiteY42" fmla="*/ 2518447 h 2541355"/>
                <a:gd name="connsiteX43" fmla="*/ 1109809 w 2408460"/>
                <a:gd name="connsiteY43" fmla="*/ 2516169 h 2541355"/>
                <a:gd name="connsiteX44" fmla="*/ 1089952 w 2408460"/>
                <a:gd name="connsiteY44" fmla="*/ 2535574 h 2541355"/>
                <a:gd name="connsiteX45" fmla="*/ 1065694 w 2408460"/>
                <a:gd name="connsiteY45" fmla="*/ 2527188 h 2541355"/>
                <a:gd name="connsiteX46" fmla="*/ 1043202 w 2408460"/>
                <a:gd name="connsiteY46" fmla="*/ 2541355 h 2541355"/>
                <a:gd name="connsiteX47" fmla="*/ 1020710 w 2408460"/>
                <a:gd name="connsiteY47" fmla="*/ 2527188 h 2541355"/>
                <a:gd name="connsiteX48" fmla="*/ 996452 w 2408460"/>
                <a:gd name="connsiteY48" fmla="*/ 2535574 h 2541355"/>
                <a:gd name="connsiteX49" fmla="*/ 976595 w 2408460"/>
                <a:gd name="connsiteY49" fmla="*/ 2516169 h 2541355"/>
                <a:gd name="connsiteX50" fmla="*/ 951499 w 2408460"/>
                <a:gd name="connsiteY50" fmla="*/ 2518447 h 2541355"/>
                <a:gd name="connsiteX51" fmla="*/ 935035 w 2408460"/>
                <a:gd name="connsiteY51" fmla="*/ 2494551 h 2541355"/>
                <a:gd name="connsiteX52" fmla="*/ 910069 w 2408460"/>
                <a:gd name="connsiteY52" fmla="*/ 2490638 h 2541355"/>
                <a:gd name="connsiteX53" fmla="*/ 897635 w 2408460"/>
                <a:gd name="connsiteY53" fmla="*/ 2463167 h 2541355"/>
                <a:gd name="connsiteX54" fmla="*/ 873755 w 2408460"/>
                <a:gd name="connsiteY54" fmla="*/ 2453212 h 2541355"/>
                <a:gd name="connsiteX55" fmla="*/ 865828 w 2408460"/>
                <a:gd name="connsiteY55" fmla="*/ 2423222 h 2541355"/>
                <a:gd name="connsiteX56" fmla="*/ 843954 w 2408460"/>
                <a:gd name="connsiteY56" fmla="*/ 2407608 h 2541355"/>
                <a:gd name="connsiteX57" fmla="*/ 840837 w 2408460"/>
                <a:gd name="connsiteY57" fmla="*/ 2376255 h 2541355"/>
                <a:gd name="connsiteX58" fmla="*/ 821809 w 2408460"/>
                <a:gd name="connsiteY58" fmla="*/ 2355579 h 2541355"/>
                <a:gd name="connsiteX59" fmla="*/ 823623 w 2408460"/>
                <a:gd name="connsiteY59" fmla="*/ 2324063 h 2541355"/>
                <a:gd name="connsiteX60" fmla="*/ 808171 w 2408460"/>
                <a:gd name="connsiteY60" fmla="*/ 2299126 h 2541355"/>
                <a:gd name="connsiteX61" fmla="*/ 814849 w 2408460"/>
                <a:gd name="connsiteY61" fmla="*/ 2268661 h 2541355"/>
                <a:gd name="connsiteX62" fmla="*/ 810042 w 2408460"/>
                <a:gd name="connsiteY62" fmla="*/ 2256625 h 2541355"/>
                <a:gd name="connsiteX63" fmla="*/ 784799 w 2408460"/>
                <a:gd name="connsiteY63" fmla="*/ 2254374 h 2541355"/>
                <a:gd name="connsiteX64" fmla="*/ 471987 w 2408460"/>
                <a:gd name="connsiteY64" fmla="*/ 2131258 h 2541355"/>
                <a:gd name="connsiteX65" fmla="*/ 171860 w 2408460"/>
                <a:gd name="connsiteY65" fmla="*/ 735964 h 2541355"/>
                <a:gd name="connsiteX66" fmla="*/ 182563 w 2408460"/>
                <a:gd name="connsiteY66" fmla="*/ 713852 h 2541355"/>
                <a:gd name="connsiteX67" fmla="*/ 186912 w 2408460"/>
                <a:gd name="connsiteY67" fmla="*/ 701871 h 2541355"/>
                <a:gd name="connsiteX68" fmla="*/ 136507 w 2408460"/>
                <a:gd name="connsiteY68" fmla="*/ 513757 h 2541355"/>
                <a:gd name="connsiteX69" fmla="*/ 117240 w 2408460"/>
                <a:gd name="connsiteY69" fmla="*/ 497562 h 2541355"/>
                <a:gd name="connsiteX70" fmla="*/ 111429 w 2408460"/>
                <a:gd name="connsiteY70" fmla="*/ 494190 h 2541355"/>
                <a:gd name="connsiteX71" fmla="*/ 0 w 2408460"/>
                <a:gd name="connsiteY71" fmla="*/ 270165 h 2541355"/>
                <a:gd name="connsiteX72" fmla="*/ 252735 w 2408460"/>
                <a:gd name="connsiteY72" fmla="*/ 0 h 2541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408460" h="2541355">
                  <a:moveTo>
                    <a:pt x="252735" y="0"/>
                  </a:moveTo>
                  <a:cubicBezTo>
                    <a:pt x="392317" y="0"/>
                    <a:pt x="505470" y="120957"/>
                    <a:pt x="505470" y="270165"/>
                  </a:cubicBezTo>
                  <a:lnTo>
                    <a:pt x="508580" y="314471"/>
                  </a:lnTo>
                  <a:cubicBezTo>
                    <a:pt x="520726" y="424249"/>
                    <a:pt x="542356" y="497755"/>
                    <a:pt x="576737" y="601675"/>
                  </a:cubicBezTo>
                  <a:lnTo>
                    <a:pt x="628655" y="735222"/>
                  </a:lnTo>
                  <a:lnTo>
                    <a:pt x="692753" y="725724"/>
                  </a:lnTo>
                  <a:cubicBezTo>
                    <a:pt x="891863" y="705803"/>
                    <a:pt x="1142031" y="764268"/>
                    <a:pt x="1380355" y="901864"/>
                  </a:cubicBezTo>
                  <a:cubicBezTo>
                    <a:pt x="1658400" y="1062393"/>
                    <a:pt x="1851228" y="1290737"/>
                    <a:pt x="1909924" y="1499800"/>
                  </a:cubicBezTo>
                  <a:lnTo>
                    <a:pt x="1924002" y="1573677"/>
                  </a:lnTo>
                  <a:lnTo>
                    <a:pt x="2015233" y="1605143"/>
                  </a:lnTo>
                  <a:lnTo>
                    <a:pt x="2356170" y="1713253"/>
                  </a:lnTo>
                  <a:lnTo>
                    <a:pt x="2347738" y="1725739"/>
                  </a:lnTo>
                  <a:cubicBezTo>
                    <a:pt x="2338882" y="1734036"/>
                    <a:pt x="2324430" y="1739948"/>
                    <a:pt x="2305074" y="1743578"/>
                  </a:cubicBezTo>
                  <a:lnTo>
                    <a:pt x="2303219" y="1743791"/>
                  </a:lnTo>
                  <a:lnTo>
                    <a:pt x="2408460" y="1777163"/>
                  </a:lnTo>
                  <a:lnTo>
                    <a:pt x="2400029" y="1789649"/>
                  </a:lnTo>
                  <a:cubicBezTo>
                    <a:pt x="2378380" y="1809931"/>
                    <a:pt x="2323293" y="1815958"/>
                    <a:pt x="2244891" y="1809247"/>
                  </a:cubicBezTo>
                  <a:lnTo>
                    <a:pt x="2234548" y="1808033"/>
                  </a:lnTo>
                  <a:lnTo>
                    <a:pt x="2338740" y="1841072"/>
                  </a:lnTo>
                  <a:lnTo>
                    <a:pt x="2330309" y="1853558"/>
                  </a:lnTo>
                  <a:cubicBezTo>
                    <a:pt x="2287012" y="1894124"/>
                    <a:pt x="2109960" y="1877666"/>
                    <a:pt x="1880144" y="1816328"/>
                  </a:cubicBezTo>
                  <a:lnTo>
                    <a:pt x="1876992" y="1815412"/>
                  </a:lnTo>
                  <a:lnTo>
                    <a:pt x="1861437" y="1834001"/>
                  </a:lnTo>
                  <a:lnTo>
                    <a:pt x="1859930" y="1835525"/>
                  </a:lnTo>
                  <a:lnTo>
                    <a:pt x="1853894" y="1844189"/>
                  </a:lnTo>
                  <a:cubicBezTo>
                    <a:pt x="1842441" y="1857977"/>
                    <a:pt x="1829840" y="1870805"/>
                    <a:pt x="1816177" y="1882670"/>
                  </a:cubicBezTo>
                  <a:lnTo>
                    <a:pt x="1805363" y="1890691"/>
                  </a:lnTo>
                  <a:lnTo>
                    <a:pt x="1774963" y="1921426"/>
                  </a:lnTo>
                  <a:cubicBezTo>
                    <a:pt x="1630114" y="2056101"/>
                    <a:pt x="1465184" y="2154410"/>
                    <a:pt x="1295161" y="2211515"/>
                  </a:cubicBezTo>
                  <a:lnTo>
                    <a:pt x="1273478" y="2216986"/>
                  </a:lnTo>
                  <a:lnTo>
                    <a:pt x="1282836" y="2240416"/>
                  </a:lnTo>
                  <a:lnTo>
                    <a:pt x="1271555" y="2268661"/>
                  </a:lnTo>
                  <a:lnTo>
                    <a:pt x="1278233" y="2299126"/>
                  </a:lnTo>
                  <a:lnTo>
                    <a:pt x="1262781" y="2324063"/>
                  </a:lnTo>
                  <a:cubicBezTo>
                    <a:pt x="1263386" y="2334568"/>
                    <a:pt x="1263990" y="2345074"/>
                    <a:pt x="1264595" y="2355579"/>
                  </a:cubicBezTo>
                  <a:lnTo>
                    <a:pt x="1245567" y="2376255"/>
                  </a:lnTo>
                  <a:lnTo>
                    <a:pt x="1242450" y="2407608"/>
                  </a:lnTo>
                  <a:lnTo>
                    <a:pt x="1220576" y="2423222"/>
                  </a:lnTo>
                  <a:lnTo>
                    <a:pt x="1212649" y="2453212"/>
                  </a:lnTo>
                  <a:lnTo>
                    <a:pt x="1188769" y="2463167"/>
                  </a:lnTo>
                  <a:lnTo>
                    <a:pt x="1176335" y="2490638"/>
                  </a:lnTo>
                  <a:lnTo>
                    <a:pt x="1151369" y="2494551"/>
                  </a:lnTo>
                  <a:lnTo>
                    <a:pt x="1134905" y="2518447"/>
                  </a:lnTo>
                  <a:lnTo>
                    <a:pt x="1109809" y="2516169"/>
                  </a:lnTo>
                  <a:lnTo>
                    <a:pt x="1089952" y="2535574"/>
                  </a:lnTo>
                  <a:lnTo>
                    <a:pt x="1065694" y="2527188"/>
                  </a:lnTo>
                  <a:lnTo>
                    <a:pt x="1043202" y="2541355"/>
                  </a:lnTo>
                  <a:lnTo>
                    <a:pt x="1020710" y="2527188"/>
                  </a:lnTo>
                  <a:lnTo>
                    <a:pt x="996452" y="2535574"/>
                  </a:lnTo>
                  <a:lnTo>
                    <a:pt x="976595" y="2516169"/>
                  </a:lnTo>
                  <a:lnTo>
                    <a:pt x="951499" y="2518447"/>
                  </a:lnTo>
                  <a:lnTo>
                    <a:pt x="935035" y="2494551"/>
                  </a:lnTo>
                  <a:lnTo>
                    <a:pt x="910069" y="2490638"/>
                  </a:lnTo>
                  <a:lnTo>
                    <a:pt x="897635" y="2463167"/>
                  </a:lnTo>
                  <a:lnTo>
                    <a:pt x="873755" y="2453212"/>
                  </a:lnTo>
                  <a:lnTo>
                    <a:pt x="865828" y="2423222"/>
                  </a:lnTo>
                  <a:lnTo>
                    <a:pt x="843954" y="2407608"/>
                  </a:lnTo>
                  <a:lnTo>
                    <a:pt x="840837" y="2376255"/>
                  </a:lnTo>
                  <a:lnTo>
                    <a:pt x="821809" y="2355579"/>
                  </a:lnTo>
                  <a:cubicBezTo>
                    <a:pt x="822414" y="2345074"/>
                    <a:pt x="823018" y="2334568"/>
                    <a:pt x="823623" y="2324063"/>
                  </a:cubicBezTo>
                  <a:lnTo>
                    <a:pt x="808171" y="2299126"/>
                  </a:lnTo>
                  <a:lnTo>
                    <a:pt x="814849" y="2268661"/>
                  </a:lnTo>
                  <a:lnTo>
                    <a:pt x="810042" y="2256625"/>
                  </a:lnTo>
                  <a:lnTo>
                    <a:pt x="784799" y="2254374"/>
                  </a:lnTo>
                  <a:cubicBezTo>
                    <a:pt x="674651" y="2234278"/>
                    <a:pt x="568900" y="2193717"/>
                    <a:pt x="471987" y="2131258"/>
                  </a:cubicBezTo>
                  <a:cubicBezTo>
                    <a:pt x="52651" y="1861001"/>
                    <a:pt x="-61656" y="1270705"/>
                    <a:pt x="171860" y="735964"/>
                  </a:cubicBezTo>
                  <a:lnTo>
                    <a:pt x="182563" y="713852"/>
                  </a:lnTo>
                  <a:lnTo>
                    <a:pt x="186912" y="701871"/>
                  </a:lnTo>
                  <a:cubicBezTo>
                    <a:pt x="205867" y="632508"/>
                    <a:pt x="187604" y="564350"/>
                    <a:pt x="136507" y="513757"/>
                  </a:cubicBezTo>
                  <a:lnTo>
                    <a:pt x="117240" y="497562"/>
                  </a:lnTo>
                  <a:lnTo>
                    <a:pt x="111429" y="494190"/>
                  </a:lnTo>
                  <a:cubicBezTo>
                    <a:pt x="44201" y="445639"/>
                    <a:pt x="0" y="363420"/>
                    <a:pt x="0" y="270165"/>
                  </a:cubicBezTo>
                  <a:cubicBezTo>
                    <a:pt x="0" y="120957"/>
                    <a:pt x="113154" y="0"/>
                    <a:pt x="25273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AD9B437-F920-4589-A935-BFA333002728}"/>
                </a:ext>
              </a:extLst>
            </p:cNvPr>
            <p:cNvSpPr/>
            <p:nvPr/>
          </p:nvSpPr>
          <p:spPr>
            <a:xfrm rot="5400000" flipH="1">
              <a:off x="610903" y="1022192"/>
              <a:ext cx="45857" cy="232626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072C795-E75E-48FB-A5CF-039D81ADDDC8}"/>
                </a:ext>
              </a:extLst>
            </p:cNvPr>
            <p:cNvSpPr/>
            <p:nvPr/>
          </p:nvSpPr>
          <p:spPr>
            <a:xfrm rot="1800000">
              <a:off x="1069765" y="1812619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CB3E0528-D6F3-4575-B7F0-0215F880188B}"/>
                </a:ext>
              </a:extLst>
            </p:cNvPr>
            <p:cNvSpPr/>
            <p:nvPr/>
          </p:nvSpPr>
          <p:spPr>
            <a:xfrm>
              <a:off x="710267" y="965651"/>
              <a:ext cx="243486" cy="11842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70DE7469-9172-47FE-9098-22FDB910F348}"/>
                </a:ext>
              </a:extLst>
            </p:cNvPr>
            <p:cNvSpPr/>
            <p:nvPr/>
          </p:nvSpPr>
          <p:spPr>
            <a:xfrm>
              <a:off x="750873" y="883070"/>
              <a:ext cx="206840" cy="131559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0CF3E041-2D6D-45A3-9ED3-68A96866392F}"/>
                </a:ext>
              </a:extLst>
            </p:cNvPr>
            <p:cNvSpPr/>
            <p:nvPr/>
          </p:nvSpPr>
          <p:spPr>
            <a:xfrm>
              <a:off x="786693" y="994266"/>
              <a:ext cx="83663" cy="740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129EF8F5-9176-4FDA-ABB9-9AF4AFC1D683}"/>
                </a:ext>
              </a:extLst>
            </p:cNvPr>
            <p:cNvSpPr/>
            <p:nvPr/>
          </p:nvSpPr>
          <p:spPr>
            <a:xfrm>
              <a:off x="814504" y="1001616"/>
              <a:ext cx="30792" cy="307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A811F87-9ED7-4B31-913C-83AA9EA8B803}"/>
                </a:ext>
              </a:extLst>
            </p:cNvPr>
            <p:cNvSpPr/>
            <p:nvPr/>
          </p:nvSpPr>
          <p:spPr>
            <a:xfrm rot="5400000">
              <a:off x="552276" y="930861"/>
              <a:ext cx="110940" cy="288008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B937B94-0E79-4571-A8F0-8835A2081649}"/>
                </a:ext>
              </a:extLst>
            </p:cNvPr>
            <p:cNvSpPr/>
            <p:nvPr/>
          </p:nvSpPr>
          <p:spPr>
            <a:xfrm>
              <a:off x="642616" y="104933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A38181E-B80F-4967-AE5C-44C0291010E3}"/>
              </a:ext>
            </a:extLst>
          </p:cNvPr>
          <p:cNvGrpSpPr/>
          <p:nvPr/>
        </p:nvGrpSpPr>
        <p:grpSpPr>
          <a:xfrm>
            <a:off x="4018871" y="3944792"/>
            <a:ext cx="2025140" cy="2340794"/>
            <a:chOff x="3510616" y="3782237"/>
            <a:chExt cx="2355851" cy="2723053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6AE1DD8-CC24-4A26-A9F8-50542B6B632A}"/>
                </a:ext>
              </a:extLst>
            </p:cNvPr>
            <p:cNvSpPr/>
            <p:nvPr/>
          </p:nvSpPr>
          <p:spPr>
            <a:xfrm rot="5400000">
              <a:off x="3929528" y="6222391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6C2D398F-C26E-42F2-824E-CA1ACA930B18}"/>
                </a:ext>
              </a:extLst>
            </p:cNvPr>
            <p:cNvSpPr/>
            <p:nvPr/>
          </p:nvSpPr>
          <p:spPr>
            <a:xfrm>
              <a:off x="3975896" y="6239766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7726A73-6BB6-46D2-8C1D-B5881EC666D9}"/>
                </a:ext>
              </a:extLst>
            </p:cNvPr>
            <p:cNvSpPr/>
            <p:nvPr/>
          </p:nvSpPr>
          <p:spPr>
            <a:xfrm rot="5400000">
              <a:off x="3951458" y="6250190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ED8A5FC-5499-4043-B832-4C094A66A695}"/>
                </a:ext>
              </a:extLst>
            </p:cNvPr>
            <p:cNvSpPr/>
            <p:nvPr/>
          </p:nvSpPr>
          <p:spPr>
            <a:xfrm>
              <a:off x="3990865" y="6177029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32 pt 53">
              <a:extLst>
                <a:ext uri="{FF2B5EF4-FFF2-40B4-BE49-F238E27FC236}">
                  <a16:creationId xmlns:a16="http://schemas.microsoft.com/office/drawing/2014/main" id="{B7259E0A-738F-4AD9-8D20-6F6838A3392E}"/>
                </a:ext>
              </a:extLst>
            </p:cNvPr>
            <p:cNvSpPr/>
            <p:nvPr/>
          </p:nvSpPr>
          <p:spPr>
            <a:xfrm>
              <a:off x="4140288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13F2D0B-D7C7-4E0C-9B14-C1148CF1C143}"/>
                </a:ext>
              </a:extLst>
            </p:cNvPr>
            <p:cNvSpPr/>
            <p:nvPr/>
          </p:nvSpPr>
          <p:spPr>
            <a:xfrm rot="5400000">
              <a:off x="4050815" y="6310428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53A29D3D-0B46-42DB-9538-BC1F2CED0F50}"/>
                </a:ext>
              </a:extLst>
            </p:cNvPr>
            <p:cNvSpPr/>
            <p:nvPr/>
          </p:nvSpPr>
          <p:spPr>
            <a:xfrm>
              <a:off x="4097183" y="6327803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BDFB659-8887-406A-9BF7-2A7EAE2419CD}"/>
                </a:ext>
              </a:extLst>
            </p:cNvPr>
            <p:cNvSpPr/>
            <p:nvPr/>
          </p:nvSpPr>
          <p:spPr>
            <a:xfrm rot="5400000">
              <a:off x="4072745" y="633822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F181365-3ECD-4794-901D-CC39FB58DB56}"/>
                </a:ext>
              </a:extLst>
            </p:cNvPr>
            <p:cNvSpPr/>
            <p:nvPr/>
          </p:nvSpPr>
          <p:spPr>
            <a:xfrm>
              <a:off x="4112152" y="6265066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93C63B6-54BD-4192-B09C-5628A6D9B508}"/>
                </a:ext>
              </a:extLst>
            </p:cNvPr>
            <p:cNvSpPr/>
            <p:nvPr/>
          </p:nvSpPr>
          <p:spPr>
            <a:xfrm>
              <a:off x="3510616" y="3782237"/>
              <a:ext cx="2355851" cy="2274977"/>
            </a:xfrm>
            <a:custGeom>
              <a:avLst/>
              <a:gdLst>
                <a:gd name="connsiteX0" fmla="*/ 335537 w 2355851"/>
                <a:gd name="connsiteY0" fmla="*/ 0 h 2274977"/>
                <a:gd name="connsiteX1" fmla="*/ 653033 w 2355851"/>
                <a:gd name="connsiteY1" fmla="*/ 602531 h 2274977"/>
                <a:gd name="connsiteX2" fmla="*/ 656391 w 2355851"/>
                <a:gd name="connsiteY2" fmla="*/ 731327 h 2274977"/>
                <a:gd name="connsiteX3" fmla="*/ 798068 w 2355851"/>
                <a:gd name="connsiteY3" fmla="*/ 731119 h 2274977"/>
                <a:gd name="connsiteX4" fmla="*/ 1327746 w 2355851"/>
                <a:gd name="connsiteY4" fmla="*/ 907491 h 2274977"/>
                <a:gd name="connsiteX5" fmla="*/ 1857315 w 2355851"/>
                <a:gd name="connsiteY5" fmla="*/ 1505427 h 2274977"/>
                <a:gd name="connsiteX6" fmla="*/ 1871393 w 2355851"/>
                <a:gd name="connsiteY6" fmla="*/ 1579305 h 2274977"/>
                <a:gd name="connsiteX7" fmla="*/ 1962624 w 2355851"/>
                <a:gd name="connsiteY7" fmla="*/ 1610770 h 2274977"/>
                <a:gd name="connsiteX8" fmla="*/ 2303561 w 2355851"/>
                <a:gd name="connsiteY8" fmla="*/ 1718880 h 2274977"/>
                <a:gd name="connsiteX9" fmla="*/ 2295129 w 2355851"/>
                <a:gd name="connsiteY9" fmla="*/ 1731367 h 2274977"/>
                <a:gd name="connsiteX10" fmla="*/ 2252465 w 2355851"/>
                <a:gd name="connsiteY10" fmla="*/ 1749205 h 2274977"/>
                <a:gd name="connsiteX11" fmla="*/ 2250610 w 2355851"/>
                <a:gd name="connsiteY11" fmla="*/ 1749418 h 2274977"/>
                <a:gd name="connsiteX12" fmla="*/ 2355851 w 2355851"/>
                <a:gd name="connsiteY12" fmla="*/ 1782790 h 2274977"/>
                <a:gd name="connsiteX13" fmla="*/ 2347420 w 2355851"/>
                <a:gd name="connsiteY13" fmla="*/ 1795276 h 2274977"/>
                <a:gd name="connsiteX14" fmla="*/ 2192282 w 2355851"/>
                <a:gd name="connsiteY14" fmla="*/ 1814875 h 2274977"/>
                <a:gd name="connsiteX15" fmla="*/ 2181939 w 2355851"/>
                <a:gd name="connsiteY15" fmla="*/ 1813660 h 2274977"/>
                <a:gd name="connsiteX16" fmla="*/ 2286131 w 2355851"/>
                <a:gd name="connsiteY16" fmla="*/ 1846700 h 2274977"/>
                <a:gd name="connsiteX17" fmla="*/ 2277700 w 2355851"/>
                <a:gd name="connsiteY17" fmla="*/ 1859185 h 2274977"/>
                <a:gd name="connsiteX18" fmla="*/ 1827535 w 2355851"/>
                <a:gd name="connsiteY18" fmla="*/ 1821955 h 2274977"/>
                <a:gd name="connsiteX19" fmla="*/ 1824383 w 2355851"/>
                <a:gd name="connsiteY19" fmla="*/ 1821039 h 2274977"/>
                <a:gd name="connsiteX20" fmla="*/ 1808829 w 2355851"/>
                <a:gd name="connsiteY20" fmla="*/ 1839628 h 2274977"/>
                <a:gd name="connsiteX21" fmla="*/ 1807321 w 2355851"/>
                <a:gd name="connsiteY21" fmla="*/ 1841152 h 2274977"/>
                <a:gd name="connsiteX22" fmla="*/ 1801285 w 2355851"/>
                <a:gd name="connsiteY22" fmla="*/ 1849816 h 2274977"/>
                <a:gd name="connsiteX23" fmla="*/ 1763568 w 2355851"/>
                <a:gd name="connsiteY23" fmla="*/ 1888297 h 2274977"/>
                <a:gd name="connsiteX24" fmla="*/ 1752755 w 2355851"/>
                <a:gd name="connsiteY24" fmla="*/ 1896319 h 2274977"/>
                <a:gd name="connsiteX25" fmla="*/ 1722354 w 2355851"/>
                <a:gd name="connsiteY25" fmla="*/ 1927053 h 2274977"/>
                <a:gd name="connsiteX26" fmla="*/ 419379 w 2355851"/>
                <a:gd name="connsiteY26" fmla="*/ 2136885 h 2274977"/>
                <a:gd name="connsiteX27" fmla="*/ 24302 w 2355851"/>
                <a:gd name="connsiteY27" fmla="*/ 1045766 h 2274977"/>
                <a:gd name="connsiteX28" fmla="*/ 33661 w 2355851"/>
                <a:gd name="connsiteY28" fmla="*/ 1005412 h 2274977"/>
                <a:gd name="connsiteX29" fmla="*/ 20606 w 2355851"/>
                <a:gd name="connsiteY29" fmla="*/ 906691 h 2274977"/>
                <a:gd name="connsiteX30" fmla="*/ 14075 w 2355851"/>
                <a:gd name="connsiteY30" fmla="*/ 754611 h 2274977"/>
                <a:gd name="connsiteX31" fmla="*/ 335537 w 2355851"/>
                <a:gd name="connsiteY31" fmla="*/ 0 h 227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55851" h="2274977">
                  <a:moveTo>
                    <a:pt x="335537" y="0"/>
                  </a:moveTo>
                  <a:cubicBezTo>
                    <a:pt x="545611" y="0"/>
                    <a:pt x="634174" y="258668"/>
                    <a:pt x="653033" y="602531"/>
                  </a:cubicBezTo>
                  <a:lnTo>
                    <a:pt x="656391" y="731327"/>
                  </a:lnTo>
                  <a:lnTo>
                    <a:pt x="798068" y="731119"/>
                  </a:lnTo>
                  <a:cubicBezTo>
                    <a:pt x="963599" y="745608"/>
                    <a:pt x="1149003" y="804294"/>
                    <a:pt x="1327746" y="907491"/>
                  </a:cubicBezTo>
                  <a:cubicBezTo>
                    <a:pt x="1605791" y="1068020"/>
                    <a:pt x="1798619" y="1296364"/>
                    <a:pt x="1857315" y="1505427"/>
                  </a:cubicBezTo>
                  <a:lnTo>
                    <a:pt x="1871393" y="1579305"/>
                  </a:lnTo>
                  <a:lnTo>
                    <a:pt x="1962624" y="1610770"/>
                  </a:lnTo>
                  <a:lnTo>
                    <a:pt x="2303561" y="1718880"/>
                  </a:lnTo>
                  <a:lnTo>
                    <a:pt x="2295129" y="1731367"/>
                  </a:lnTo>
                  <a:cubicBezTo>
                    <a:pt x="2286273" y="1739664"/>
                    <a:pt x="2271821" y="1745576"/>
                    <a:pt x="2252465" y="1749205"/>
                  </a:cubicBezTo>
                  <a:lnTo>
                    <a:pt x="2250610" y="1749418"/>
                  </a:lnTo>
                  <a:lnTo>
                    <a:pt x="2355851" y="1782790"/>
                  </a:lnTo>
                  <a:lnTo>
                    <a:pt x="2347420" y="1795276"/>
                  </a:lnTo>
                  <a:cubicBezTo>
                    <a:pt x="2325771" y="1815558"/>
                    <a:pt x="2270684" y="1821586"/>
                    <a:pt x="2192282" y="1814875"/>
                  </a:cubicBezTo>
                  <a:lnTo>
                    <a:pt x="2181939" y="1813660"/>
                  </a:lnTo>
                  <a:lnTo>
                    <a:pt x="2286131" y="1846700"/>
                  </a:lnTo>
                  <a:lnTo>
                    <a:pt x="2277700" y="1859185"/>
                  </a:lnTo>
                  <a:cubicBezTo>
                    <a:pt x="2234403" y="1899751"/>
                    <a:pt x="2057351" y="1883294"/>
                    <a:pt x="1827535" y="1821955"/>
                  </a:cubicBezTo>
                  <a:lnTo>
                    <a:pt x="1824383" y="1821039"/>
                  </a:lnTo>
                  <a:lnTo>
                    <a:pt x="1808829" y="1839628"/>
                  </a:lnTo>
                  <a:lnTo>
                    <a:pt x="1807321" y="1841152"/>
                  </a:lnTo>
                  <a:lnTo>
                    <a:pt x="1801285" y="1849816"/>
                  </a:lnTo>
                  <a:cubicBezTo>
                    <a:pt x="1789832" y="1863605"/>
                    <a:pt x="1777231" y="1876433"/>
                    <a:pt x="1763568" y="1888297"/>
                  </a:cubicBezTo>
                  <a:lnTo>
                    <a:pt x="1752755" y="1896319"/>
                  </a:lnTo>
                  <a:lnTo>
                    <a:pt x="1722354" y="1927053"/>
                  </a:lnTo>
                  <a:cubicBezTo>
                    <a:pt x="1336089" y="2286185"/>
                    <a:pt x="807032" y="2386722"/>
                    <a:pt x="419379" y="2136885"/>
                  </a:cubicBezTo>
                  <a:cubicBezTo>
                    <a:pt x="78669" y="1917301"/>
                    <a:pt x="-60675" y="1486442"/>
                    <a:pt x="24302" y="1045766"/>
                  </a:cubicBezTo>
                  <a:lnTo>
                    <a:pt x="33661" y="1005412"/>
                  </a:lnTo>
                  <a:lnTo>
                    <a:pt x="20606" y="906691"/>
                  </a:lnTo>
                  <a:cubicBezTo>
                    <a:pt x="16324" y="857568"/>
                    <a:pt x="14075" y="806706"/>
                    <a:pt x="14075" y="754611"/>
                  </a:cubicBezTo>
                  <a:cubicBezTo>
                    <a:pt x="14075" y="337851"/>
                    <a:pt x="95452" y="0"/>
                    <a:pt x="33553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F1E90C4-50EB-488B-8A39-EABBAA1753E9}"/>
                </a:ext>
              </a:extLst>
            </p:cNvPr>
            <p:cNvSpPr/>
            <p:nvPr/>
          </p:nvSpPr>
          <p:spPr>
            <a:xfrm>
              <a:off x="3555697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0BFFF21F-FC2B-4AC2-9EB7-F3D2480763E7}"/>
                </a:ext>
              </a:extLst>
            </p:cNvPr>
            <p:cNvSpPr/>
            <p:nvPr/>
          </p:nvSpPr>
          <p:spPr>
            <a:xfrm>
              <a:off x="3722395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90282B5-792C-4314-8C67-F84C21525FC6}"/>
                </a:ext>
              </a:extLst>
            </p:cNvPr>
            <p:cNvSpPr/>
            <p:nvPr/>
          </p:nvSpPr>
          <p:spPr>
            <a:xfrm>
              <a:off x="3707527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1A7976A8-2E6A-420F-B7E3-2D365260F4E8}"/>
                </a:ext>
              </a:extLst>
            </p:cNvPr>
            <p:cNvSpPr/>
            <p:nvPr/>
          </p:nvSpPr>
          <p:spPr>
            <a:xfrm>
              <a:off x="3760173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EE3860E3-5306-4002-93F1-6BE1DB0730EE}"/>
                </a:ext>
              </a:extLst>
            </p:cNvPr>
            <p:cNvSpPr/>
            <p:nvPr/>
          </p:nvSpPr>
          <p:spPr>
            <a:xfrm>
              <a:off x="3900667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FDF5A98-6B33-47E9-B238-695A9E87AEC4}"/>
                </a:ext>
              </a:extLst>
            </p:cNvPr>
            <p:cNvSpPr/>
            <p:nvPr/>
          </p:nvSpPr>
          <p:spPr>
            <a:xfrm>
              <a:off x="3962795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1F0D4F4-4D7E-43F1-A0E0-41BE4B6362AC}"/>
                </a:ext>
              </a:extLst>
            </p:cNvPr>
            <p:cNvSpPr/>
            <p:nvPr/>
          </p:nvSpPr>
          <p:spPr>
            <a:xfrm flipH="1">
              <a:off x="3617514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3441838A-78F9-46A0-BB66-422EEE908655}"/>
                </a:ext>
              </a:extLst>
            </p:cNvPr>
            <p:cNvSpPr/>
            <p:nvPr/>
          </p:nvSpPr>
          <p:spPr>
            <a:xfrm>
              <a:off x="3593916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6DFDB4E7-4348-479A-8B63-803C823E288D}"/>
                </a:ext>
              </a:extLst>
            </p:cNvPr>
            <p:cNvSpPr/>
            <p:nvPr/>
          </p:nvSpPr>
          <p:spPr>
            <a:xfrm>
              <a:off x="3986822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C9433CDB-9E2E-468E-8EA8-907E606B5897}"/>
                </a:ext>
              </a:extLst>
            </p:cNvPr>
            <p:cNvSpPr/>
            <p:nvPr/>
          </p:nvSpPr>
          <p:spPr>
            <a:xfrm>
              <a:off x="3625337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EF30D565-95F4-4E7D-A6AC-72DA5C7771D5}"/>
                </a:ext>
              </a:extLst>
            </p:cNvPr>
            <p:cNvSpPr/>
            <p:nvPr/>
          </p:nvSpPr>
          <p:spPr>
            <a:xfrm>
              <a:off x="4018243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3738E14-D5AE-46D0-9117-1875BAC52E2D}"/>
                </a:ext>
              </a:extLst>
            </p:cNvPr>
            <p:cNvSpPr/>
            <p:nvPr/>
          </p:nvSpPr>
          <p:spPr>
            <a:xfrm rot="15300000">
              <a:off x="3865050" y="4374343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2B614D2-CC16-484A-A926-F60625ABCD4E}"/>
                </a:ext>
              </a:extLst>
            </p:cNvPr>
            <p:cNvSpPr/>
            <p:nvPr/>
          </p:nvSpPr>
          <p:spPr>
            <a:xfrm rot="15300000">
              <a:off x="3597718" y="4701798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CFF62CA-3F32-4EB5-A34F-61839772F6DA}"/>
                </a:ext>
              </a:extLst>
            </p:cNvPr>
            <p:cNvSpPr/>
            <p:nvPr/>
          </p:nvSpPr>
          <p:spPr>
            <a:xfrm>
              <a:off x="3551082" y="5303715"/>
              <a:ext cx="1778018" cy="1025502"/>
            </a:xfrm>
            <a:custGeom>
              <a:avLst/>
              <a:gdLst>
                <a:gd name="connsiteX0" fmla="*/ 458759 w 1778018"/>
                <a:gd name="connsiteY0" fmla="*/ 577 h 1025502"/>
                <a:gd name="connsiteX1" fmla="*/ 1236208 w 1778018"/>
                <a:gd name="connsiteY1" fmla="*/ 102217 h 1025502"/>
                <a:gd name="connsiteX2" fmla="*/ 1746620 w 1778018"/>
                <a:gd name="connsiteY2" fmla="*/ 288068 h 1025502"/>
                <a:gd name="connsiteX3" fmla="*/ 1778018 w 1778018"/>
                <a:gd name="connsiteY3" fmla="*/ 303934 h 1025502"/>
                <a:gd name="connsiteX4" fmla="*/ 1766124 w 1778018"/>
                <a:gd name="connsiteY4" fmla="*/ 318149 h 1025502"/>
                <a:gd name="connsiteX5" fmla="*/ 1764616 w 1778018"/>
                <a:gd name="connsiteY5" fmla="*/ 319673 h 1025502"/>
                <a:gd name="connsiteX6" fmla="*/ 1758580 w 1778018"/>
                <a:gd name="connsiteY6" fmla="*/ 328337 h 1025502"/>
                <a:gd name="connsiteX7" fmla="*/ 1720863 w 1778018"/>
                <a:gd name="connsiteY7" fmla="*/ 366818 h 1025502"/>
                <a:gd name="connsiteX8" fmla="*/ 1710050 w 1778018"/>
                <a:gd name="connsiteY8" fmla="*/ 374840 h 1025502"/>
                <a:gd name="connsiteX9" fmla="*/ 1679649 w 1778018"/>
                <a:gd name="connsiteY9" fmla="*/ 405574 h 1025502"/>
                <a:gd name="connsiteX10" fmla="*/ 1199848 w 1778018"/>
                <a:gd name="connsiteY10" fmla="*/ 695663 h 1025502"/>
                <a:gd name="connsiteX11" fmla="*/ 1180199 w 1778018"/>
                <a:gd name="connsiteY11" fmla="*/ 700621 h 1025502"/>
                <a:gd name="connsiteX12" fmla="*/ 1189761 w 1778018"/>
                <a:gd name="connsiteY12" fmla="*/ 724563 h 1025502"/>
                <a:gd name="connsiteX13" fmla="*/ 1178480 w 1778018"/>
                <a:gd name="connsiteY13" fmla="*/ 752808 h 1025502"/>
                <a:gd name="connsiteX14" fmla="*/ 1185158 w 1778018"/>
                <a:gd name="connsiteY14" fmla="*/ 783273 h 1025502"/>
                <a:gd name="connsiteX15" fmla="*/ 1169706 w 1778018"/>
                <a:gd name="connsiteY15" fmla="*/ 808210 h 1025502"/>
                <a:gd name="connsiteX16" fmla="*/ 1171520 w 1778018"/>
                <a:gd name="connsiteY16" fmla="*/ 839726 h 1025502"/>
                <a:gd name="connsiteX17" fmla="*/ 1152492 w 1778018"/>
                <a:gd name="connsiteY17" fmla="*/ 860402 h 1025502"/>
                <a:gd name="connsiteX18" fmla="*/ 1149375 w 1778018"/>
                <a:gd name="connsiteY18" fmla="*/ 891755 h 1025502"/>
                <a:gd name="connsiteX19" fmla="*/ 1127501 w 1778018"/>
                <a:gd name="connsiteY19" fmla="*/ 907369 h 1025502"/>
                <a:gd name="connsiteX20" fmla="*/ 1119574 w 1778018"/>
                <a:gd name="connsiteY20" fmla="*/ 937359 h 1025502"/>
                <a:gd name="connsiteX21" fmla="*/ 1095694 w 1778018"/>
                <a:gd name="connsiteY21" fmla="*/ 947314 h 1025502"/>
                <a:gd name="connsiteX22" fmla="*/ 1083260 w 1778018"/>
                <a:gd name="connsiteY22" fmla="*/ 974785 h 1025502"/>
                <a:gd name="connsiteX23" fmla="*/ 1058294 w 1778018"/>
                <a:gd name="connsiteY23" fmla="*/ 978698 h 1025502"/>
                <a:gd name="connsiteX24" fmla="*/ 1041830 w 1778018"/>
                <a:gd name="connsiteY24" fmla="*/ 1002594 h 1025502"/>
                <a:gd name="connsiteX25" fmla="*/ 1016734 w 1778018"/>
                <a:gd name="connsiteY25" fmla="*/ 1000316 h 1025502"/>
                <a:gd name="connsiteX26" fmla="*/ 996877 w 1778018"/>
                <a:gd name="connsiteY26" fmla="*/ 1019721 h 1025502"/>
                <a:gd name="connsiteX27" fmla="*/ 972619 w 1778018"/>
                <a:gd name="connsiteY27" fmla="*/ 1011335 h 1025502"/>
                <a:gd name="connsiteX28" fmla="*/ 950127 w 1778018"/>
                <a:gd name="connsiteY28" fmla="*/ 1025502 h 1025502"/>
                <a:gd name="connsiteX29" fmla="*/ 927635 w 1778018"/>
                <a:gd name="connsiteY29" fmla="*/ 1011335 h 1025502"/>
                <a:gd name="connsiteX30" fmla="*/ 903377 w 1778018"/>
                <a:gd name="connsiteY30" fmla="*/ 1019721 h 1025502"/>
                <a:gd name="connsiteX31" fmla="*/ 883520 w 1778018"/>
                <a:gd name="connsiteY31" fmla="*/ 1000316 h 1025502"/>
                <a:gd name="connsiteX32" fmla="*/ 858424 w 1778018"/>
                <a:gd name="connsiteY32" fmla="*/ 1002594 h 1025502"/>
                <a:gd name="connsiteX33" fmla="*/ 841960 w 1778018"/>
                <a:gd name="connsiteY33" fmla="*/ 978698 h 1025502"/>
                <a:gd name="connsiteX34" fmla="*/ 816994 w 1778018"/>
                <a:gd name="connsiteY34" fmla="*/ 974785 h 1025502"/>
                <a:gd name="connsiteX35" fmla="*/ 804560 w 1778018"/>
                <a:gd name="connsiteY35" fmla="*/ 947314 h 1025502"/>
                <a:gd name="connsiteX36" fmla="*/ 780680 w 1778018"/>
                <a:gd name="connsiteY36" fmla="*/ 937359 h 1025502"/>
                <a:gd name="connsiteX37" fmla="*/ 772753 w 1778018"/>
                <a:gd name="connsiteY37" fmla="*/ 907369 h 1025502"/>
                <a:gd name="connsiteX38" fmla="*/ 750879 w 1778018"/>
                <a:gd name="connsiteY38" fmla="*/ 891755 h 1025502"/>
                <a:gd name="connsiteX39" fmla="*/ 747762 w 1778018"/>
                <a:gd name="connsiteY39" fmla="*/ 860402 h 1025502"/>
                <a:gd name="connsiteX40" fmla="*/ 728734 w 1778018"/>
                <a:gd name="connsiteY40" fmla="*/ 839726 h 1025502"/>
                <a:gd name="connsiteX41" fmla="*/ 730548 w 1778018"/>
                <a:gd name="connsiteY41" fmla="*/ 808210 h 1025502"/>
                <a:gd name="connsiteX42" fmla="*/ 715096 w 1778018"/>
                <a:gd name="connsiteY42" fmla="*/ 783273 h 1025502"/>
                <a:gd name="connsiteX43" fmla="*/ 721774 w 1778018"/>
                <a:gd name="connsiteY43" fmla="*/ 752808 h 1025502"/>
                <a:gd name="connsiteX44" fmla="*/ 717584 w 1778018"/>
                <a:gd name="connsiteY44" fmla="*/ 742317 h 1025502"/>
                <a:gd name="connsiteX45" fmla="*/ 689486 w 1778018"/>
                <a:gd name="connsiteY45" fmla="*/ 738523 h 1025502"/>
                <a:gd name="connsiteX46" fmla="*/ 376674 w 1778018"/>
                <a:gd name="connsiteY46" fmla="*/ 615406 h 1025502"/>
                <a:gd name="connsiteX47" fmla="*/ 19503 w 1778018"/>
                <a:gd name="connsiteY47" fmla="*/ 152756 h 1025502"/>
                <a:gd name="connsiteX48" fmla="*/ 0 w 1778018"/>
                <a:gd name="connsiteY48" fmla="*/ 80994 h 1025502"/>
                <a:gd name="connsiteX49" fmla="*/ 53877 w 1778018"/>
                <a:gd name="connsiteY49" fmla="*/ 60805 h 1025502"/>
                <a:gd name="connsiteX50" fmla="*/ 458759 w 1778018"/>
                <a:gd name="connsiteY50" fmla="*/ 577 h 10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78018" h="1025502">
                  <a:moveTo>
                    <a:pt x="458759" y="577"/>
                  </a:moveTo>
                  <a:cubicBezTo>
                    <a:pt x="689911" y="-4836"/>
                    <a:pt x="958103" y="27699"/>
                    <a:pt x="1236208" y="102217"/>
                  </a:cubicBezTo>
                  <a:cubicBezTo>
                    <a:pt x="1421612" y="151896"/>
                    <a:pt x="1593870" y="215531"/>
                    <a:pt x="1746620" y="288068"/>
                  </a:cubicBezTo>
                  <a:lnTo>
                    <a:pt x="1778018" y="303934"/>
                  </a:lnTo>
                  <a:lnTo>
                    <a:pt x="1766124" y="318149"/>
                  </a:lnTo>
                  <a:lnTo>
                    <a:pt x="1764616" y="319673"/>
                  </a:lnTo>
                  <a:lnTo>
                    <a:pt x="1758580" y="328337"/>
                  </a:lnTo>
                  <a:cubicBezTo>
                    <a:pt x="1747127" y="342126"/>
                    <a:pt x="1734526" y="354954"/>
                    <a:pt x="1720863" y="366818"/>
                  </a:cubicBezTo>
                  <a:lnTo>
                    <a:pt x="1710050" y="374840"/>
                  </a:lnTo>
                  <a:lnTo>
                    <a:pt x="1679649" y="405574"/>
                  </a:lnTo>
                  <a:cubicBezTo>
                    <a:pt x="1534800" y="540249"/>
                    <a:pt x="1369870" y="638558"/>
                    <a:pt x="1199848" y="695663"/>
                  </a:cubicBezTo>
                  <a:lnTo>
                    <a:pt x="1180199" y="700621"/>
                  </a:lnTo>
                  <a:lnTo>
                    <a:pt x="1189761" y="724563"/>
                  </a:lnTo>
                  <a:lnTo>
                    <a:pt x="1178480" y="752808"/>
                  </a:lnTo>
                  <a:lnTo>
                    <a:pt x="1185158" y="783273"/>
                  </a:lnTo>
                  <a:lnTo>
                    <a:pt x="1169706" y="808210"/>
                  </a:lnTo>
                  <a:cubicBezTo>
                    <a:pt x="1170311" y="818715"/>
                    <a:pt x="1170915" y="829221"/>
                    <a:pt x="1171520" y="839726"/>
                  </a:cubicBezTo>
                  <a:lnTo>
                    <a:pt x="1152492" y="860402"/>
                  </a:lnTo>
                  <a:lnTo>
                    <a:pt x="1149375" y="891755"/>
                  </a:lnTo>
                  <a:lnTo>
                    <a:pt x="1127501" y="907369"/>
                  </a:lnTo>
                  <a:lnTo>
                    <a:pt x="1119574" y="937359"/>
                  </a:lnTo>
                  <a:lnTo>
                    <a:pt x="1095694" y="947314"/>
                  </a:lnTo>
                  <a:lnTo>
                    <a:pt x="1083260" y="974785"/>
                  </a:lnTo>
                  <a:lnTo>
                    <a:pt x="1058294" y="978698"/>
                  </a:lnTo>
                  <a:lnTo>
                    <a:pt x="1041830" y="1002594"/>
                  </a:lnTo>
                  <a:lnTo>
                    <a:pt x="1016734" y="1000316"/>
                  </a:lnTo>
                  <a:lnTo>
                    <a:pt x="996877" y="1019721"/>
                  </a:lnTo>
                  <a:lnTo>
                    <a:pt x="972619" y="1011335"/>
                  </a:lnTo>
                  <a:lnTo>
                    <a:pt x="950127" y="1025502"/>
                  </a:lnTo>
                  <a:lnTo>
                    <a:pt x="927635" y="1011335"/>
                  </a:lnTo>
                  <a:lnTo>
                    <a:pt x="903377" y="1019721"/>
                  </a:lnTo>
                  <a:lnTo>
                    <a:pt x="883520" y="1000316"/>
                  </a:lnTo>
                  <a:lnTo>
                    <a:pt x="858424" y="1002594"/>
                  </a:lnTo>
                  <a:lnTo>
                    <a:pt x="841960" y="978698"/>
                  </a:lnTo>
                  <a:lnTo>
                    <a:pt x="816994" y="974785"/>
                  </a:lnTo>
                  <a:lnTo>
                    <a:pt x="804560" y="947314"/>
                  </a:lnTo>
                  <a:lnTo>
                    <a:pt x="780680" y="937359"/>
                  </a:lnTo>
                  <a:lnTo>
                    <a:pt x="772753" y="907369"/>
                  </a:lnTo>
                  <a:lnTo>
                    <a:pt x="750879" y="891755"/>
                  </a:lnTo>
                  <a:lnTo>
                    <a:pt x="747762" y="860402"/>
                  </a:lnTo>
                  <a:lnTo>
                    <a:pt x="728734" y="839726"/>
                  </a:lnTo>
                  <a:cubicBezTo>
                    <a:pt x="729339" y="829221"/>
                    <a:pt x="729943" y="818715"/>
                    <a:pt x="730548" y="808210"/>
                  </a:cubicBezTo>
                  <a:lnTo>
                    <a:pt x="715096" y="783273"/>
                  </a:lnTo>
                  <a:lnTo>
                    <a:pt x="721774" y="752808"/>
                  </a:lnTo>
                  <a:lnTo>
                    <a:pt x="717584" y="742317"/>
                  </a:lnTo>
                  <a:lnTo>
                    <a:pt x="689486" y="738523"/>
                  </a:lnTo>
                  <a:cubicBezTo>
                    <a:pt x="579338" y="718426"/>
                    <a:pt x="473587" y="677866"/>
                    <a:pt x="376674" y="615406"/>
                  </a:cubicBezTo>
                  <a:cubicBezTo>
                    <a:pt x="206319" y="505614"/>
                    <a:pt x="86306" y="343003"/>
                    <a:pt x="19503" y="152756"/>
                  </a:cubicBezTo>
                  <a:lnTo>
                    <a:pt x="0" y="80994"/>
                  </a:lnTo>
                  <a:lnTo>
                    <a:pt x="53877" y="60805"/>
                  </a:lnTo>
                  <a:cubicBezTo>
                    <a:pt x="167018" y="24661"/>
                    <a:pt x="304658" y="4186"/>
                    <a:pt x="458759" y="57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0AF30BF-CB9B-4338-B063-5F7FDB92CE02}"/>
                </a:ext>
              </a:extLst>
            </p:cNvPr>
            <p:cNvGrpSpPr/>
            <p:nvPr/>
          </p:nvGrpSpPr>
          <p:grpSpPr>
            <a:xfrm>
              <a:off x="3830421" y="4776803"/>
              <a:ext cx="1616795" cy="1079433"/>
              <a:chOff x="3830421" y="4776803"/>
              <a:chExt cx="1616795" cy="1079433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A93D6C7-C3F7-4757-BC2F-3647C3CB4007}"/>
                  </a:ext>
                </a:extLst>
              </p:cNvPr>
              <p:cNvSpPr/>
              <p:nvPr/>
            </p:nvSpPr>
            <p:spPr>
              <a:xfrm rot="1800000">
                <a:off x="3830421" y="4776803"/>
                <a:ext cx="1616795" cy="1002519"/>
              </a:xfrm>
              <a:custGeom>
                <a:avLst/>
                <a:gdLst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6" fmla="*/ 34327 w 2421240"/>
                  <a:gd name="connsiteY6" fmla="*/ 984291 h 1488493"/>
                  <a:gd name="connsiteX7" fmla="*/ 252480 w 2421240"/>
                  <a:gd name="connsiteY7" fmla="*/ 508840 h 1488493"/>
                  <a:gd name="connsiteX8" fmla="*/ 150376 w 2421240"/>
                  <a:gd name="connsiteY8" fmla="*/ 211001 h 1488493"/>
                  <a:gd name="connsiteX9" fmla="*/ 135524 w 2421240"/>
                  <a:gd name="connsiteY9" fmla="*/ 195157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10" fmla="*/ 343920 w 2421240"/>
                  <a:gd name="connsiteY10" fmla="*/ 600280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8" fmla="*/ 34327 w 2421240"/>
                  <a:gd name="connsiteY8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214513 w 2421240"/>
                  <a:gd name="connsiteY1" fmla="*/ 316730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153733 w 2421240"/>
                  <a:gd name="connsiteY1" fmla="*/ 183536 h 1488493"/>
                  <a:gd name="connsiteX2" fmla="*/ 1132862 w 2421240"/>
                  <a:gd name="connsiteY2" fmla="*/ 0 h 1488493"/>
                  <a:gd name="connsiteX3" fmla="*/ 2421240 w 2421240"/>
                  <a:gd name="connsiteY3" fmla="*/ 638121 h 1488493"/>
                  <a:gd name="connsiteX4" fmla="*/ 1143885 w 2421240"/>
                  <a:gd name="connsiteY4" fmla="*/ 1488493 h 1488493"/>
                  <a:gd name="connsiteX5" fmla="*/ 20700 w 2421240"/>
                  <a:gd name="connsiteY5" fmla="*/ 1043459 h 1488493"/>
                  <a:gd name="connsiteX6" fmla="*/ 0 w 2421240"/>
                  <a:gd name="connsiteY6" fmla="*/ 1014852 h 1488493"/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0" fmla="*/ 133033 w 2400540"/>
                  <a:gd name="connsiteY0" fmla="*/ 183536 h 1488493"/>
                  <a:gd name="connsiteX1" fmla="*/ 1112162 w 2400540"/>
                  <a:gd name="connsiteY1" fmla="*/ 0 h 1488493"/>
                  <a:gd name="connsiteX2" fmla="*/ 2400540 w 2400540"/>
                  <a:gd name="connsiteY2" fmla="*/ 638121 h 1488493"/>
                  <a:gd name="connsiteX3" fmla="*/ 1123185 w 2400540"/>
                  <a:gd name="connsiteY3" fmla="*/ 1488493 h 1488493"/>
                  <a:gd name="connsiteX4" fmla="*/ 0 w 2400540"/>
                  <a:gd name="connsiteY4" fmla="*/ 1043459 h 148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540" h="1488493">
                    <a:moveTo>
                      <a:pt x="133033" y="183536"/>
                    </a:moveTo>
                    <a:cubicBezTo>
                      <a:pt x="364267" y="53306"/>
                      <a:pt x="715339" y="0"/>
                      <a:pt x="1112162" y="0"/>
                    </a:cubicBezTo>
                    <a:cubicBezTo>
                      <a:pt x="1817626" y="0"/>
                      <a:pt x="2400540" y="168474"/>
                      <a:pt x="2400540" y="638121"/>
                    </a:cubicBezTo>
                    <a:cubicBezTo>
                      <a:pt x="2400540" y="1107769"/>
                      <a:pt x="1828648" y="1488493"/>
                      <a:pt x="1123185" y="1488493"/>
                    </a:cubicBezTo>
                    <a:cubicBezTo>
                      <a:pt x="638179" y="1488493"/>
                      <a:pt x="216307" y="1308541"/>
                      <a:pt x="0" y="1043459"/>
                    </a:cubicBezTo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BD3ECF2-ECB7-4156-A04F-0A61852230A3}"/>
                  </a:ext>
                </a:extLst>
              </p:cNvPr>
              <p:cNvSpPr/>
              <p:nvPr/>
            </p:nvSpPr>
            <p:spPr>
              <a:xfrm rot="1800000">
                <a:off x="4117162" y="5171084"/>
                <a:ext cx="1224098" cy="685152"/>
              </a:xfrm>
              <a:custGeom>
                <a:avLst/>
                <a:gdLst>
                  <a:gd name="connsiteX0" fmla="*/ 0 w 1224098"/>
                  <a:gd name="connsiteY0" fmla="*/ 630715 h 685152"/>
                  <a:gd name="connsiteX1" fmla="*/ 133703 w 1224098"/>
                  <a:gd name="connsiteY1" fmla="*/ 606609 h 685152"/>
                  <a:gd name="connsiteX2" fmla="*/ 434210 w 1224098"/>
                  <a:gd name="connsiteY2" fmla="*/ 518434 h 685152"/>
                  <a:gd name="connsiteX3" fmla="*/ 1189382 w 1224098"/>
                  <a:gd name="connsiteY3" fmla="*/ 21102 h 685152"/>
                  <a:gd name="connsiteX4" fmla="*/ 1204888 w 1224098"/>
                  <a:gd name="connsiteY4" fmla="*/ 0 h 685152"/>
                  <a:gd name="connsiteX5" fmla="*/ 1206300 w 1224098"/>
                  <a:gd name="connsiteY5" fmla="*/ 3132 h 685152"/>
                  <a:gd name="connsiteX6" fmla="*/ 1224098 w 1224098"/>
                  <a:gd name="connsiteY6" fmla="*/ 112416 h 685152"/>
                  <a:gd name="connsiteX7" fmla="*/ 363782 w 1224098"/>
                  <a:gd name="connsiteY7" fmla="*/ 685152 h 685152"/>
                  <a:gd name="connsiteX8" fmla="*/ 19289 w 1224098"/>
                  <a:gd name="connsiteY8" fmla="*/ 637388 h 685152"/>
                  <a:gd name="connsiteX9" fmla="*/ 0 w 1224098"/>
                  <a:gd name="connsiteY9" fmla="*/ 630715 h 68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4098" h="685152">
                    <a:moveTo>
                      <a:pt x="0" y="630715"/>
                    </a:moveTo>
                    <a:lnTo>
                      <a:pt x="133703" y="606609"/>
                    </a:lnTo>
                    <a:cubicBezTo>
                      <a:pt x="231675" y="585273"/>
                      <a:pt x="332579" y="555958"/>
                      <a:pt x="434210" y="518434"/>
                    </a:cubicBezTo>
                    <a:cubicBezTo>
                      <a:pt x="766819" y="395627"/>
                      <a:pt x="1036368" y="211045"/>
                      <a:pt x="1189382" y="21102"/>
                    </a:cubicBezTo>
                    <a:lnTo>
                      <a:pt x="1204888" y="0"/>
                    </a:lnTo>
                    <a:lnTo>
                      <a:pt x="1206300" y="3132"/>
                    </a:lnTo>
                    <a:cubicBezTo>
                      <a:pt x="1217963" y="36507"/>
                      <a:pt x="1224097" y="72877"/>
                      <a:pt x="1224098" y="112416"/>
                    </a:cubicBezTo>
                    <a:cubicBezTo>
                      <a:pt x="1224098" y="428730"/>
                      <a:pt x="838921" y="685152"/>
                      <a:pt x="363782" y="685152"/>
                    </a:cubicBezTo>
                    <a:cubicBezTo>
                      <a:pt x="241285" y="685151"/>
                      <a:pt x="124768" y="668108"/>
                      <a:pt x="19289" y="637388"/>
                    </a:cubicBezTo>
                    <a:lnTo>
                      <a:pt x="0" y="6307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2FC5E6B-9740-4CCE-85F0-EAD90379BDE3}"/>
                  </a:ext>
                </a:extLst>
              </p:cNvPr>
              <p:cNvSpPr/>
              <p:nvPr/>
            </p:nvSpPr>
            <p:spPr>
              <a:xfrm rot="13500000">
                <a:off x="4252057" y="477824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ED1C810-3252-455B-9C87-676678C09875}"/>
                  </a:ext>
                </a:extLst>
              </p:cNvPr>
              <p:cNvSpPr/>
              <p:nvPr/>
            </p:nvSpPr>
            <p:spPr>
              <a:xfrm rot="13500000">
                <a:off x="4701383" y="490799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DDE8A7D-0310-4753-B455-AA88EF09AE17}"/>
                  </a:ext>
                </a:extLst>
              </p:cNvPr>
              <p:cNvSpPr/>
              <p:nvPr/>
            </p:nvSpPr>
            <p:spPr>
              <a:xfrm rot="13500000">
                <a:off x="4975957" y="522020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8A19F7D5-77A4-4FB2-B6A9-5BFBEA81E11A}"/>
                  </a:ext>
                </a:extLst>
              </p:cNvPr>
              <p:cNvSpPr/>
              <p:nvPr/>
            </p:nvSpPr>
            <p:spPr>
              <a:xfrm rot="13500000">
                <a:off x="4321067" y="520956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C7B452B-F3E9-4779-B629-8BAC3185A34D}"/>
              </a:ext>
            </a:extLst>
          </p:cNvPr>
          <p:cNvGrpSpPr/>
          <p:nvPr/>
        </p:nvGrpSpPr>
        <p:grpSpPr>
          <a:xfrm>
            <a:off x="3792436" y="985839"/>
            <a:ext cx="2271180" cy="2335958"/>
            <a:chOff x="3264092" y="823679"/>
            <a:chExt cx="2642070" cy="2717427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1805925-4FB4-46C4-9FBC-DC84D18F6AED}"/>
                </a:ext>
              </a:extLst>
            </p:cNvPr>
            <p:cNvSpPr/>
            <p:nvPr/>
          </p:nvSpPr>
          <p:spPr>
            <a:xfrm rot="5400000">
              <a:off x="3969222" y="325820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CB67A350-7437-404C-85C7-BE0064CE1687}"/>
                </a:ext>
              </a:extLst>
            </p:cNvPr>
            <p:cNvSpPr/>
            <p:nvPr/>
          </p:nvSpPr>
          <p:spPr>
            <a:xfrm>
              <a:off x="4015590" y="3275582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3E2AFFD8-EF70-4903-85A9-6C2314C9428C}"/>
                </a:ext>
              </a:extLst>
            </p:cNvPr>
            <p:cNvSpPr/>
            <p:nvPr/>
          </p:nvSpPr>
          <p:spPr>
            <a:xfrm rot="5400000">
              <a:off x="3991152" y="3286006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75EA882E-6264-4EC7-AAC4-71F5DD25C9E2}"/>
                </a:ext>
              </a:extLst>
            </p:cNvPr>
            <p:cNvSpPr/>
            <p:nvPr/>
          </p:nvSpPr>
          <p:spPr>
            <a:xfrm>
              <a:off x="4030559" y="3212845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星: 32 pt 85">
              <a:extLst>
                <a:ext uri="{FF2B5EF4-FFF2-40B4-BE49-F238E27FC236}">
                  <a16:creationId xmlns:a16="http://schemas.microsoft.com/office/drawing/2014/main" id="{E207697C-DE29-4C87-8D25-5EBE6AD0E6E7}"/>
                </a:ext>
              </a:extLst>
            </p:cNvPr>
            <p:cNvSpPr/>
            <p:nvPr/>
          </p:nvSpPr>
          <p:spPr>
            <a:xfrm>
              <a:off x="4179982" y="2675118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95651D2-A665-43B8-A9C3-AD8F9263067A}"/>
                </a:ext>
              </a:extLst>
            </p:cNvPr>
            <p:cNvSpPr/>
            <p:nvPr/>
          </p:nvSpPr>
          <p:spPr>
            <a:xfrm rot="5400000" flipH="1">
              <a:off x="3411253" y="1022192"/>
              <a:ext cx="45857" cy="232626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36A8488D-3D07-4B71-90B4-D7E5D6F4FF9C}"/>
                </a:ext>
              </a:extLst>
            </p:cNvPr>
            <p:cNvSpPr/>
            <p:nvPr/>
          </p:nvSpPr>
          <p:spPr>
            <a:xfrm>
              <a:off x="3497702" y="823679"/>
              <a:ext cx="2408460" cy="2269350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DD620E05-BDD4-48D7-9819-877A3EFF0004}"/>
                </a:ext>
              </a:extLst>
            </p:cNvPr>
            <p:cNvSpPr/>
            <p:nvPr/>
          </p:nvSpPr>
          <p:spPr>
            <a:xfrm>
              <a:off x="3510617" y="965651"/>
              <a:ext cx="243486" cy="11842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5AE1E73-9ADB-42A3-B5A4-02E29DAA2004}"/>
                </a:ext>
              </a:extLst>
            </p:cNvPr>
            <p:cNvSpPr/>
            <p:nvPr/>
          </p:nvSpPr>
          <p:spPr>
            <a:xfrm>
              <a:off x="3551223" y="883070"/>
              <a:ext cx="206840" cy="131559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3D004C4F-A9CC-4888-B349-B6E7E0EAA8CE}"/>
                </a:ext>
              </a:extLst>
            </p:cNvPr>
            <p:cNvSpPr/>
            <p:nvPr/>
          </p:nvSpPr>
          <p:spPr>
            <a:xfrm>
              <a:off x="3587043" y="994266"/>
              <a:ext cx="83663" cy="740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85F13B03-E1FD-4956-965E-F32A91917B29}"/>
                </a:ext>
              </a:extLst>
            </p:cNvPr>
            <p:cNvSpPr/>
            <p:nvPr/>
          </p:nvSpPr>
          <p:spPr>
            <a:xfrm>
              <a:off x="3614854" y="1001616"/>
              <a:ext cx="30792" cy="307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CD163AF-8EED-4A30-8E47-5FC84A60F1C9}"/>
                </a:ext>
              </a:extLst>
            </p:cNvPr>
            <p:cNvSpPr/>
            <p:nvPr/>
          </p:nvSpPr>
          <p:spPr>
            <a:xfrm rot="5400000">
              <a:off x="3352626" y="930861"/>
              <a:ext cx="110940" cy="288008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173AD705-E375-45C6-AF3F-73BEF22189D1}"/>
                </a:ext>
              </a:extLst>
            </p:cNvPr>
            <p:cNvSpPr/>
            <p:nvPr/>
          </p:nvSpPr>
          <p:spPr>
            <a:xfrm>
              <a:off x="3442966" y="104933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80BBDF4-B95F-4D05-BBD0-6846AB1AF0B1}"/>
                </a:ext>
              </a:extLst>
            </p:cNvPr>
            <p:cNvSpPr/>
            <p:nvPr/>
          </p:nvSpPr>
          <p:spPr>
            <a:xfrm rot="13500000">
              <a:off x="3749136" y="1151122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F14D8A32-5F03-4D72-98F8-CDD1B00E74E2}"/>
                </a:ext>
              </a:extLst>
            </p:cNvPr>
            <p:cNvSpPr/>
            <p:nvPr/>
          </p:nvSpPr>
          <p:spPr>
            <a:xfrm rot="13500000">
              <a:off x="3733895" y="153212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0600FCC-F842-4129-B787-95129E133AB5}"/>
                </a:ext>
              </a:extLst>
            </p:cNvPr>
            <p:cNvGrpSpPr/>
            <p:nvPr/>
          </p:nvGrpSpPr>
          <p:grpSpPr>
            <a:xfrm>
              <a:off x="3582029" y="2324295"/>
              <a:ext cx="1783928" cy="1216811"/>
              <a:chOff x="3582029" y="2324295"/>
              <a:chExt cx="1783928" cy="1216811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14FCF16-D2A6-4FF0-A406-8A566A5C50D9}"/>
                  </a:ext>
                </a:extLst>
              </p:cNvPr>
              <p:cNvSpPr/>
              <p:nvPr/>
            </p:nvSpPr>
            <p:spPr>
              <a:xfrm rot="5400000">
                <a:off x="4090510" y="3346244"/>
                <a:ext cx="135504" cy="187368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A24E6D1-A1CB-42FA-8D56-0E4E7EF878FA}"/>
                  </a:ext>
                </a:extLst>
              </p:cNvPr>
              <p:cNvSpPr/>
              <p:nvPr/>
            </p:nvSpPr>
            <p:spPr>
              <a:xfrm>
                <a:off x="4136878" y="3363619"/>
                <a:ext cx="466173" cy="14968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88CCD5B-2237-4905-9D39-FAF53E3DE180}"/>
                  </a:ext>
                </a:extLst>
              </p:cNvPr>
              <p:cNvSpPr/>
              <p:nvPr/>
            </p:nvSpPr>
            <p:spPr>
              <a:xfrm rot="5400000">
                <a:off x="4112440" y="3374043"/>
                <a:ext cx="135504" cy="187368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1F4A1536-0364-4510-B842-00FC2F7E468C}"/>
                  </a:ext>
                </a:extLst>
              </p:cNvPr>
              <p:cNvSpPr/>
              <p:nvPr/>
            </p:nvSpPr>
            <p:spPr>
              <a:xfrm>
                <a:off x="4151847" y="3300882"/>
                <a:ext cx="502526" cy="24022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52DA0E4-518D-44B4-950C-CCB66736B7A5}"/>
                  </a:ext>
                </a:extLst>
              </p:cNvPr>
              <p:cNvSpPr/>
              <p:nvPr/>
            </p:nvSpPr>
            <p:spPr>
              <a:xfrm>
                <a:off x="3582029" y="2324295"/>
                <a:ext cx="1783928" cy="1040738"/>
              </a:xfrm>
              <a:custGeom>
                <a:avLst/>
                <a:gdLst>
                  <a:gd name="connsiteX0" fmla="*/ 427811 w 1783928"/>
                  <a:gd name="connsiteY0" fmla="*/ 577 h 1040738"/>
                  <a:gd name="connsiteX1" fmla="*/ 1205260 w 1783928"/>
                  <a:gd name="connsiteY1" fmla="*/ 102218 h 1040738"/>
                  <a:gd name="connsiteX2" fmla="*/ 1715672 w 1783928"/>
                  <a:gd name="connsiteY2" fmla="*/ 288069 h 1040738"/>
                  <a:gd name="connsiteX3" fmla="*/ 1783928 w 1783928"/>
                  <a:gd name="connsiteY3" fmla="*/ 322561 h 1040738"/>
                  <a:gd name="connsiteX4" fmla="*/ 1774871 w 1783928"/>
                  <a:gd name="connsiteY4" fmla="*/ 333384 h 1040738"/>
                  <a:gd name="connsiteX5" fmla="*/ 1773364 w 1783928"/>
                  <a:gd name="connsiteY5" fmla="*/ 334908 h 1040738"/>
                  <a:gd name="connsiteX6" fmla="*/ 1767328 w 1783928"/>
                  <a:gd name="connsiteY6" fmla="*/ 343572 h 1040738"/>
                  <a:gd name="connsiteX7" fmla="*/ 1729610 w 1783928"/>
                  <a:gd name="connsiteY7" fmla="*/ 382053 h 1040738"/>
                  <a:gd name="connsiteX8" fmla="*/ 1718797 w 1783928"/>
                  <a:gd name="connsiteY8" fmla="*/ 390075 h 1040738"/>
                  <a:gd name="connsiteX9" fmla="*/ 1688397 w 1783928"/>
                  <a:gd name="connsiteY9" fmla="*/ 420809 h 1040738"/>
                  <a:gd name="connsiteX10" fmla="*/ 1208595 w 1783928"/>
                  <a:gd name="connsiteY10" fmla="*/ 710898 h 1040738"/>
                  <a:gd name="connsiteX11" fmla="*/ 1188947 w 1783928"/>
                  <a:gd name="connsiteY11" fmla="*/ 715856 h 1040738"/>
                  <a:gd name="connsiteX12" fmla="*/ 1198509 w 1783928"/>
                  <a:gd name="connsiteY12" fmla="*/ 739799 h 1040738"/>
                  <a:gd name="connsiteX13" fmla="*/ 1187228 w 1783928"/>
                  <a:gd name="connsiteY13" fmla="*/ 768044 h 1040738"/>
                  <a:gd name="connsiteX14" fmla="*/ 1193906 w 1783928"/>
                  <a:gd name="connsiteY14" fmla="*/ 798509 h 1040738"/>
                  <a:gd name="connsiteX15" fmla="*/ 1178454 w 1783928"/>
                  <a:gd name="connsiteY15" fmla="*/ 823446 h 1040738"/>
                  <a:gd name="connsiteX16" fmla="*/ 1180268 w 1783928"/>
                  <a:gd name="connsiteY16" fmla="*/ 854962 h 1040738"/>
                  <a:gd name="connsiteX17" fmla="*/ 1161240 w 1783928"/>
                  <a:gd name="connsiteY17" fmla="*/ 875638 h 1040738"/>
                  <a:gd name="connsiteX18" fmla="*/ 1158123 w 1783928"/>
                  <a:gd name="connsiteY18" fmla="*/ 906991 h 1040738"/>
                  <a:gd name="connsiteX19" fmla="*/ 1136249 w 1783928"/>
                  <a:gd name="connsiteY19" fmla="*/ 922605 h 1040738"/>
                  <a:gd name="connsiteX20" fmla="*/ 1128322 w 1783928"/>
                  <a:gd name="connsiteY20" fmla="*/ 952595 h 1040738"/>
                  <a:gd name="connsiteX21" fmla="*/ 1104442 w 1783928"/>
                  <a:gd name="connsiteY21" fmla="*/ 962550 h 1040738"/>
                  <a:gd name="connsiteX22" fmla="*/ 1092008 w 1783928"/>
                  <a:gd name="connsiteY22" fmla="*/ 990021 h 1040738"/>
                  <a:gd name="connsiteX23" fmla="*/ 1067042 w 1783928"/>
                  <a:gd name="connsiteY23" fmla="*/ 993934 h 1040738"/>
                  <a:gd name="connsiteX24" fmla="*/ 1050578 w 1783928"/>
                  <a:gd name="connsiteY24" fmla="*/ 1017830 h 1040738"/>
                  <a:gd name="connsiteX25" fmla="*/ 1025482 w 1783928"/>
                  <a:gd name="connsiteY25" fmla="*/ 1015552 h 1040738"/>
                  <a:gd name="connsiteX26" fmla="*/ 1005625 w 1783928"/>
                  <a:gd name="connsiteY26" fmla="*/ 1034957 h 1040738"/>
                  <a:gd name="connsiteX27" fmla="*/ 981367 w 1783928"/>
                  <a:gd name="connsiteY27" fmla="*/ 1026571 h 1040738"/>
                  <a:gd name="connsiteX28" fmla="*/ 958875 w 1783928"/>
                  <a:gd name="connsiteY28" fmla="*/ 1040738 h 1040738"/>
                  <a:gd name="connsiteX29" fmla="*/ 936383 w 1783928"/>
                  <a:gd name="connsiteY29" fmla="*/ 1026571 h 1040738"/>
                  <a:gd name="connsiteX30" fmla="*/ 912125 w 1783928"/>
                  <a:gd name="connsiteY30" fmla="*/ 1034957 h 1040738"/>
                  <a:gd name="connsiteX31" fmla="*/ 892268 w 1783928"/>
                  <a:gd name="connsiteY31" fmla="*/ 1015552 h 1040738"/>
                  <a:gd name="connsiteX32" fmla="*/ 867172 w 1783928"/>
                  <a:gd name="connsiteY32" fmla="*/ 1017830 h 1040738"/>
                  <a:gd name="connsiteX33" fmla="*/ 850708 w 1783928"/>
                  <a:gd name="connsiteY33" fmla="*/ 993934 h 1040738"/>
                  <a:gd name="connsiteX34" fmla="*/ 825742 w 1783928"/>
                  <a:gd name="connsiteY34" fmla="*/ 990021 h 1040738"/>
                  <a:gd name="connsiteX35" fmla="*/ 813308 w 1783928"/>
                  <a:gd name="connsiteY35" fmla="*/ 962550 h 1040738"/>
                  <a:gd name="connsiteX36" fmla="*/ 789428 w 1783928"/>
                  <a:gd name="connsiteY36" fmla="*/ 952595 h 1040738"/>
                  <a:gd name="connsiteX37" fmla="*/ 781501 w 1783928"/>
                  <a:gd name="connsiteY37" fmla="*/ 922605 h 1040738"/>
                  <a:gd name="connsiteX38" fmla="*/ 759627 w 1783928"/>
                  <a:gd name="connsiteY38" fmla="*/ 906991 h 1040738"/>
                  <a:gd name="connsiteX39" fmla="*/ 756510 w 1783928"/>
                  <a:gd name="connsiteY39" fmla="*/ 875638 h 1040738"/>
                  <a:gd name="connsiteX40" fmla="*/ 737482 w 1783928"/>
                  <a:gd name="connsiteY40" fmla="*/ 854962 h 1040738"/>
                  <a:gd name="connsiteX41" fmla="*/ 739296 w 1783928"/>
                  <a:gd name="connsiteY41" fmla="*/ 823446 h 1040738"/>
                  <a:gd name="connsiteX42" fmla="*/ 723844 w 1783928"/>
                  <a:gd name="connsiteY42" fmla="*/ 798509 h 1040738"/>
                  <a:gd name="connsiteX43" fmla="*/ 730522 w 1783928"/>
                  <a:gd name="connsiteY43" fmla="*/ 768044 h 1040738"/>
                  <a:gd name="connsiteX44" fmla="*/ 726332 w 1783928"/>
                  <a:gd name="connsiteY44" fmla="*/ 757552 h 1040738"/>
                  <a:gd name="connsiteX45" fmla="*/ 698233 w 1783928"/>
                  <a:gd name="connsiteY45" fmla="*/ 753758 h 1040738"/>
                  <a:gd name="connsiteX46" fmla="*/ 385421 w 1783928"/>
                  <a:gd name="connsiteY46" fmla="*/ 630641 h 1040738"/>
                  <a:gd name="connsiteX47" fmla="*/ 13780 w 1783928"/>
                  <a:gd name="connsiteY47" fmla="*/ 123609 h 1040738"/>
                  <a:gd name="connsiteX48" fmla="*/ 0 w 1783928"/>
                  <a:gd name="connsiteY48" fmla="*/ 69398 h 1040738"/>
                  <a:gd name="connsiteX49" fmla="*/ 22929 w 1783928"/>
                  <a:gd name="connsiteY49" fmla="*/ 60806 h 1040738"/>
                  <a:gd name="connsiteX50" fmla="*/ 427811 w 1783928"/>
                  <a:gd name="connsiteY50" fmla="*/ 577 h 1040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83928" h="1040738">
                    <a:moveTo>
                      <a:pt x="427811" y="577"/>
                    </a:moveTo>
                    <a:cubicBezTo>
                      <a:pt x="658963" y="-4836"/>
                      <a:pt x="927155" y="27700"/>
                      <a:pt x="1205260" y="102218"/>
                    </a:cubicBezTo>
                    <a:cubicBezTo>
                      <a:pt x="1390664" y="151897"/>
                      <a:pt x="1562922" y="215532"/>
                      <a:pt x="1715672" y="288069"/>
                    </a:cubicBezTo>
                    <a:lnTo>
                      <a:pt x="1783928" y="322561"/>
                    </a:lnTo>
                    <a:lnTo>
                      <a:pt x="1774871" y="333384"/>
                    </a:lnTo>
                    <a:lnTo>
                      <a:pt x="1773364" y="334908"/>
                    </a:lnTo>
                    <a:lnTo>
                      <a:pt x="1767328" y="343572"/>
                    </a:lnTo>
                    <a:cubicBezTo>
                      <a:pt x="1755875" y="357361"/>
                      <a:pt x="1743273" y="370189"/>
                      <a:pt x="1729610" y="382053"/>
                    </a:cubicBezTo>
                    <a:lnTo>
                      <a:pt x="1718797" y="390075"/>
                    </a:lnTo>
                    <a:lnTo>
                      <a:pt x="1688397" y="420809"/>
                    </a:lnTo>
                    <a:cubicBezTo>
                      <a:pt x="1543548" y="555484"/>
                      <a:pt x="1378618" y="653793"/>
                      <a:pt x="1208595" y="710898"/>
                    </a:cubicBezTo>
                    <a:lnTo>
                      <a:pt x="1188947" y="715856"/>
                    </a:lnTo>
                    <a:lnTo>
                      <a:pt x="1198509" y="739799"/>
                    </a:lnTo>
                    <a:lnTo>
                      <a:pt x="1187228" y="768044"/>
                    </a:lnTo>
                    <a:lnTo>
                      <a:pt x="1193906" y="798509"/>
                    </a:lnTo>
                    <a:lnTo>
                      <a:pt x="1178454" y="823446"/>
                    </a:lnTo>
                    <a:cubicBezTo>
                      <a:pt x="1179059" y="833951"/>
                      <a:pt x="1179663" y="844457"/>
                      <a:pt x="1180268" y="854962"/>
                    </a:cubicBezTo>
                    <a:lnTo>
                      <a:pt x="1161240" y="875638"/>
                    </a:lnTo>
                    <a:lnTo>
                      <a:pt x="1158123" y="906991"/>
                    </a:lnTo>
                    <a:lnTo>
                      <a:pt x="1136249" y="922605"/>
                    </a:lnTo>
                    <a:lnTo>
                      <a:pt x="1128322" y="952595"/>
                    </a:lnTo>
                    <a:lnTo>
                      <a:pt x="1104442" y="962550"/>
                    </a:lnTo>
                    <a:lnTo>
                      <a:pt x="1092008" y="990021"/>
                    </a:lnTo>
                    <a:lnTo>
                      <a:pt x="1067042" y="993934"/>
                    </a:lnTo>
                    <a:lnTo>
                      <a:pt x="1050578" y="1017830"/>
                    </a:lnTo>
                    <a:lnTo>
                      <a:pt x="1025482" y="1015552"/>
                    </a:lnTo>
                    <a:lnTo>
                      <a:pt x="1005625" y="1034957"/>
                    </a:lnTo>
                    <a:lnTo>
                      <a:pt x="981367" y="1026571"/>
                    </a:lnTo>
                    <a:lnTo>
                      <a:pt x="958875" y="1040738"/>
                    </a:lnTo>
                    <a:lnTo>
                      <a:pt x="936383" y="1026571"/>
                    </a:lnTo>
                    <a:lnTo>
                      <a:pt x="912125" y="1034957"/>
                    </a:lnTo>
                    <a:lnTo>
                      <a:pt x="892268" y="1015552"/>
                    </a:lnTo>
                    <a:lnTo>
                      <a:pt x="867172" y="1017830"/>
                    </a:lnTo>
                    <a:lnTo>
                      <a:pt x="850708" y="993934"/>
                    </a:lnTo>
                    <a:lnTo>
                      <a:pt x="825742" y="990021"/>
                    </a:lnTo>
                    <a:lnTo>
                      <a:pt x="813308" y="962550"/>
                    </a:lnTo>
                    <a:lnTo>
                      <a:pt x="789428" y="952595"/>
                    </a:lnTo>
                    <a:lnTo>
                      <a:pt x="781501" y="922605"/>
                    </a:lnTo>
                    <a:lnTo>
                      <a:pt x="759627" y="906991"/>
                    </a:lnTo>
                    <a:lnTo>
                      <a:pt x="756510" y="875638"/>
                    </a:lnTo>
                    <a:lnTo>
                      <a:pt x="737482" y="854962"/>
                    </a:lnTo>
                    <a:cubicBezTo>
                      <a:pt x="738087" y="844457"/>
                      <a:pt x="738691" y="833951"/>
                      <a:pt x="739296" y="823446"/>
                    </a:cubicBezTo>
                    <a:lnTo>
                      <a:pt x="723844" y="798509"/>
                    </a:lnTo>
                    <a:lnTo>
                      <a:pt x="730522" y="768044"/>
                    </a:lnTo>
                    <a:lnTo>
                      <a:pt x="726332" y="757552"/>
                    </a:lnTo>
                    <a:lnTo>
                      <a:pt x="698233" y="753758"/>
                    </a:lnTo>
                    <a:cubicBezTo>
                      <a:pt x="588085" y="733661"/>
                      <a:pt x="482334" y="693100"/>
                      <a:pt x="385421" y="630641"/>
                    </a:cubicBezTo>
                    <a:cubicBezTo>
                      <a:pt x="201962" y="512404"/>
                      <a:pt x="76887" y="332909"/>
                      <a:pt x="13780" y="123609"/>
                    </a:cubicBezTo>
                    <a:lnTo>
                      <a:pt x="0" y="69398"/>
                    </a:lnTo>
                    <a:lnTo>
                      <a:pt x="22929" y="60806"/>
                    </a:lnTo>
                    <a:cubicBezTo>
                      <a:pt x="136070" y="24661"/>
                      <a:pt x="273710" y="4186"/>
                      <a:pt x="427811" y="57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B83D7F9E-6374-491E-9E37-93ECECAD06DA}"/>
                </a:ext>
              </a:extLst>
            </p:cNvPr>
            <p:cNvGrpSpPr/>
            <p:nvPr/>
          </p:nvGrpSpPr>
          <p:grpSpPr>
            <a:xfrm>
              <a:off x="3870115" y="1776146"/>
              <a:ext cx="1616795" cy="1084599"/>
              <a:chOff x="3870115" y="1776146"/>
              <a:chExt cx="1616795" cy="108459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CBA03C1-872F-423B-9BC0-65721F4F80E1}"/>
                  </a:ext>
                </a:extLst>
              </p:cNvPr>
              <p:cNvSpPr/>
              <p:nvPr/>
            </p:nvSpPr>
            <p:spPr>
              <a:xfrm rot="1800000">
                <a:off x="3870115" y="1812619"/>
                <a:ext cx="1616795" cy="1002519"/>
              </a:xfrm>
              <a:custGeom>
                <a:avLst/>
                <a:gdLst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6" fmla="*/ 34327 w 2421240"/>
                  <a:gd name="connsiteY6" fmla="*/ 984291 h 1488493"/>
                  <a:gd name="connsiteX7" fmla="*/ 252480 w 2421240"/>
                  <a:gd name="connsiteY7" fmla="*/ 508840 h 1488493"/>
                  <a:gd name="connsiteX8" fmla="*/ 150376 w 2421240"/>
                  <a:gd name="connsiteY8" fmla="*/ 211001 h 1488493"/>
                  <a:gd name="connsiteX9" fmla="*/ 135524 w 2421240"/>
                  <a:gd name="connsiteY9" fmla="*/ 195157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10" fmla="*/ 343920 w 2421240"/>
                  <a:gd name="connsiteY10" fmla="*/ 600280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8" fmla="*/ 34327 w 2421240"/>
                  <a:gd name="connsiteY8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214513 w 2421240"/>
                  <a:gd name="connsiteY1" fmla="*/ 316730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153733 w 2421240"/>
                  <a:gd name="connsiteY1" fmla="*/ 183536 h 1488493"/>
                  <a:gd name="connsiteX2" fmla="*/ 1132862 w 2421240"/>
                  <a:gd name="connsiteY2" fmla="*/ 0 h 1488493"/>
                  <a:gd name="connsiteX3" fmla="*/ 2421240 w 2421240"/>
                  <a:gd name="connsiteY3" fmla="*/ 638121 h 1488493"/>
                  <a:gd name="connsiteX4" fmla="*/ 1143885 w 2421240"/>
                  <a:gd name="connsiteY4" fmla="*/ 1488493 h 1488493"/>
                  <a:gd name="connsiteX5" fmla="*/ 20700 w 2421240"/>
                  <a:gd name="connsiteY5" fmla="*/ 1043459 h 1488493"/>
                  <a:gd name="connsiteX6" fmla="*/ 0 w 2421240"/>
                  <a:gd name="connsiteY6" fmla="*/ 1014852 h 1488493"/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0" fmla="*/ 133033 w 2400540"/>
                  <a:gd name="connsiteY0" fmla="*/ 183536 h 1488493"/>
                  <a:gd name="connsiteX1" fmla="*/ 1112162 w 2400540"/>
                  <a:gd name="connsiteY1" fmla="*/ 0 h 1488493"/>
                  <a:gd name="connsiteX2" fmla="*/ 2400540 w 2400540"/>
                  <a:gd name="connsiteY2" fmla="*/ 638121 h 1488493"/>
                  <a:gd name="connsiteX3" fmla="*/ 1123185 w 2400540"/>
                  <a:gd name="connsiteY3" fmla="*/ 1488493 h 1488493"/>
                  <a:gd name="connsiteX4" fmla="*/ 0 w 2400540"/>
                  <a:gd name="connsiteY4" fmla="*/ 1043459 h 148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540" h="1488493">
                    <a:moveTo>
                      <a:pt x="133033" y="183536"/>
                    </a:moveTo>
                    <a:cubicBezTo>
                      <a:pt x="364267" y="53306"/>
                      <a:pt x="715339" y="0"/>
                      <a:pt x="1112162" y="0"/>
                    </a:cubicBezTo>
                    <a:cubicBezTo>
                      <a:pt x="1817626" y="0"/>
                      <a:pt x="2400540" y="168474"/>
                      <a:pt x="2400540" y="638121"/>
                    </a:cubicBezTo>
                    <a:cubicBezTo>
                      <a:pt x="2400540" y="1107769"/>
                      <a:pt x="1828648" y="1488493"/>
                      <a:pt x="1123185" y="1488493"/>
                    </a:cubicBezTo>
                    <a:cubicBezTo>
                      <a:pt x="638179" y="1488493"/>
                      <a:pt x="216307" y="1308541"/>
                      <a:pt x="0" y="1043459"/>
                    </a:cubicBezTo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86495ADA-0F72-4FD8-9DE0-300450483636}"/>
                  </a:ext>
                </a:extLst>
              </p:cNvPr>
              <p:cNvSpPr/>
              <p:nvPr/>
            </p:nvSpPr>
            <p:spPr>
              <a:xfrm rot="584089">
                <a:off x="4078315" y="2432122"/>
                <a:ext cx="1349002" cy="428623"/>
              </a:xfrm>
              <a:custGeom>
                <a:avLst/>
                <a:gdLst>
                  <a:gd name="connsiteX0" fmla="*/ 0 w 1349002"/>
                  <a:gd name="connsiteY0" fmla="*/ 174342 h 428623"/>
                  <a:gd name="connsiteX1" fmla="*/ 133776 w 1349002"/>
                  <a:gd name="connsiteY1" fmla="*/ 198038 h 428623"/>
                  <a:gd name="connsiteX2" fmla="*/ 446222 w 1349002"/>
                  <a:gd name="connsiteY2" fmla="*/ 219406 h 428623"/>
                  <a:gd name="connsiteX3" fmla="*/ 1326907 w 1349002"/>
                  <a:gd name="connsiteY3" fmla="*/ 14425 h 428623"/>
                  <a:gd name="connsiteX4" fmla="*/ 1348762 w 1349002"/>
                  <a:gd name="connsiteY4" fmla="*/ 0 h 428623"/>
                  <a:gd name="connsiteX5" fmla="*/ 1349002 w 1349002"/>
                  <a:gd name="connsiteY5" fmla="*/ 3428 h 428623"/>
                  <a:gd name="connsiteX6" fmla="*/ 1327846 w 1349002"/>
                  <a:gd name="connsiteY6" fmla="*/ 112111 h 428623"/>
                  <a:gd name="connsiteX7" fmla="*/ 322408 w 1349002"/>
                  <a:gd name="connsiteY7" fmla="*/ 351410 h 428623"/>
                  <a:gd name="connsiteX8" fmla="*/ 15783 w 1349002"/>
                  <a:gd name="connsiteY8" fmla="*/ 187283 h 428623"/>
                  <a:gd name="connsiteX9" fmla="*/ 0 w 1349002"/>
                  <a:gd name="connsiteY9" fmla="*/ 174342 h 42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49002" h="428623">
                    <a:moveTo>
                      <a:pt x="0" y="174342"/>
                    </a:moveTo>
                    <a:lnTo>
                      <a:pt x="133776" y="198038"/>
                    </a:lnTo>
                    <a:cubicBezTo>
                      <a:pt x="233073" y="211956"/>
                      <a:pt x="337885" y="219406"/>
                      <a:pt x="446222" y="219406"/>
                    </a:cubicBezTo>
                    <a:cubicBezTo>
                      <a:pt x="800779" y="219406"/>
                      <a:pt x="1117575" y="139612"/>
                      <a:pt x="1326907" y="14425"/>
                    </a:cubicBezTo>
                    <a:lnTo>
                      <a:pt x="1348762" y="0"/>
                    </a:lnTo>
                    <a:lnTo>
                      <a:pt x="1349002" y="3428"/>
                    </a:lnTo>
                    <a:cubicBezTo>
                      <a:pt x="1348384" y="38776"/>
                      <a:pt x="1341540" y="75019"/>
                      <a:pt x="1327846" y="112111"/>
                    </a:cubicBezTo>
                    <a:cubicBezTo>
                      <a:pt x="1218285" y="408844"/>
                      <a:pt x="768135" y="515982"/>
                      <a:pt x="322408" y="351410"/>
                    </a:cubicBezTo>
                    <a:cubicBezTo>
                      <a:pt x="207494" y="308982"/>
                      <a:pt x="104093" y="252636"/>
                      <a:pt x="15783" y="187283"/>
                    </a:cubicBezTo>
                    <a:lnTo>
                      <a:pt x="0" y="17434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E8E7E12-AD9A-4D89-B03B-F5FFF8F8CA2B}"/>
                  </a:ext>
                </a:extLst>
              </p:cNvPr>
              <p:cNvSpPr/>
              <p:nvPr/>
            </p:nvSpPr>
            <p:spPr>
              <a:xfrm rot="13500000">
                <a:off x="4252056" y="176834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F95B248-B11E-45D6-9B6A-B7ADCF882431}"/>
                  </a:ext>
                </a:extLst>
              </p:cNvPr>
              <p:cNvSpPr/>
              <p:nvPr/>
            </p:nvSpPr>
            <p:spPr>
              <a:xfrm rot="13500000">
                <a:off x="4701382" y="189809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95F0921-FB31-49AF-9137-E5DBBB3F8640}"/>
                  </a:ext>
                </a:extLst>
              </p:cNvPr>
              <p:cNvSpPr/>
              <p:nvPr/>
            </p:nvSpPr>
            <p:spPr>
              <a:xfrm rot="13500000">
                <a:off x="4975956" y="221030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FF97F730-18A3-4B89-A76A-C06B81C59123}"/>
                  </a:ext>
                </a:extLst>
              </p:cNvPr>
              <p:cNvSpPr/>
              <p:nvPr/>
            </p:nvSpPr>
            <p:spPr>
              <a:xfrm rot="13500000">
                <a:off x="4334606" y="221284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A3C5880-5C67-4765-B12B-52969A695D07}"/>
                </a:ext>
              </a:extLst>
            </p:cNvPr>
            <p:cNvSpPr/>
            <p:nvPr/>
          </p:nvSpPr>
          <p:spPr>
            <a:xfrm rot="15300000">
              <a:off x="3595873" y="20152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BB867969-9F28-4384-81D5-20170270BD1B}"/>
              </a:ext>
            </a:extLst>
          </p:cNvPr>
          <p:cNvGrpSpPr/>
          <p:nvPr/>
        </p:nvGrpSpPr>
        <p:grpSpPr>
          <a:xfrm>
            <a:off x="7038116" y="3944792"/>
            <a:ext cx="2025140" cy="2340794"/>
            <a:chOff x="6529861" y="3782237"/>
            <a:chExt cx="2355851" cy="2723053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7064561-D8D2-4256-A12A-8282BC9860B0}"/>
                </a:ext>
              </a:extLst>
            </p:cNvPr>
            <p:cNvSpPr/>
            <p:nvPr/>
          </p:nvSpPr>
          <p:spPr>
            <a:xfrm rot="5400000">
              <a:off x="6948773" y="6222391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CE22CE1F-EF18-4A32-A260-E69C3E149AB0}"/>
                </a:ext>
              </a:extLst>
            </p:cNvPr>
            <p:cNvSpPr/>
            <p:nvPr/>
          </p:nvSpPr>
          <p:spPr>
            <a:xfrm>
              <a:off x="6995141" y="6239766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16BF0A2-58B5-4319-B77C-0465A7326327}"/>
                </a:ext>
              </a:extLst>
            </p:cNvPr>
            <p:cNvSpPr/>
            <p:nvPr/>
          </p:nvSpPr>
          <p:spPr>
            <a:xfrm rot="5400000">
              <a:off x="6970703" y="6250190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F920301-2535-44AE-882F-F38543D68897}"/>
                </a:ext>
              </a:extLst>
            </p:cNvPr>
            <p:cNvSpPr/>
            <p:nvPr/>
          </p:nvSpPr>
          <p:spPr>
            <a:xfrm>
              <a:off x="7010110" y="6177029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星: 32 pt 115">
              <a:extLst>
                <a:ext uri="{FF2B5EF4-FFF2-40B4-BE49-F238E27FC236}">
                  <a16:creationId xmlns:a16="http://schemas.microsoft.com/office/drawing/2014/main" id="{DFE487A6-5D47-4875-AC78-EC1BE72B2A28}"/>
                </a:ext>
              </a:extLst>
            </p:cNvPr>
            <p:cNvSpPr/>
            <p:nvPr/>
          </p:nvSpPr>
          <p:spPr>
            <a:xfrm>
              <a:off x="7159533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765BDCB0-9BC1-4E70-A550-5679B31D10E7}"/>
                </a:ext>
              </a:extLst>
            </p:cNvPr>
            <p:cNvSpPr/>
            <p:nvPr/>
          </p:nvSpPr>
          <p:spPr>
            <a:xfrm rot="5400000">
              <a:off x="7070060" y="6310428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55904744-D8BA-4A6D-BD7E-4F2E85E7A6A2}"/>
                </a:ext>
              </a:extLst>
            </p:cNvPr>
            <p:cNvSpPr/>
            <p:nvPr/>
          </p:nvSpPr>
          <p:spPr>
            <a:xfrm>
              <a:off x="7116428" y="6327803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B5F012A-CF04-4BA4-8F58-91A40B2C8F32}"/>
                </a:ext>
              </a:extLst>
            </p:cNvPr>
            <p:cNvSpPr/>
            <p:nvPr/>
          </p:nvSpPr>
          <p:spPr>
            <a:xfrm rot="5400000">
              <a:off x="7091990" y="633822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7EA8D7B-C597-46F9-93DB-10962AE83FCA}"/>
                </a:ext>
              </a:extLst>
            </p:cNvPr>
            <p:cNvSpPr/>
            <p:nvPr/>
          </p:nvSpPr>
          <p:spPr>
            <a:xfrm>
              <a:off x="7131397" y="6265066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0FAAE703-13E5-43D1-82DA-54ABF2D69832}"/>
                </a:ext>
              </a:extLst>
            </p:cNvPr>
            <p:cNvSpPr/>
            <p:nvPr/>
          </p:nvSpPr>
          <p:spPr>
            <a:xfrm>
              <a:off x="6529861" y="3782237"/>
              <a:ext cx="2355851" cy="2274977"/>
            </a:xfrm>
            <a:custGeom>
              <a:avLst/>
              <a:gdLst>
                <a:gd name="connsiteX0" fmla="*/ 335537 w 2355851"/>
                <a:gd name="connsiteY0" fmla="*/ 0 h 2274977"/>
                <a:gd name="connsiteX1" fmla="*/ 653033 w 2355851"/>
                <a:gd name="connsiteY1" fmla="*/ 602531 h 2274977"/>
                <a:gd name="connsiteX2" fmla="*/ 656391 w 2355851"/>
                <a:gd name="connsiteY2" fmla="*/ 731327 h 2274977"/>
                <a:gd name="connsiteX3" fmla="*/ 798068 w 2355851"/>
                <a:gd name="connsiteY3" fmla="*/ 731119 h 2274977"/>
                <a:gd name="connsiteX4" fmla="*/ 1327746 w 2355851"/>
                <a:gd name="connsiteY4" fmla="*/ 907491 h 2274977"/>
                <a:gd name="connsiteX5" fmla="*/ 1857315 w 2355851"/>
                <a:gd name="connsiteY5" fmla="*/ 1505427 h 2274977"/>
                <a:gd name="connsiteX6" fmla="*/ 1871393 w 2355851"/>
                <a:gd name="connsiteY6" fmla="*/ 1579305 h 2274977"/>
                <a:gd name="connsiteX7" fmla="*/ 1962624 w 2355851"/>
                <a:gd name="connsiteY7" fmla="*/ 1610770 h 2274977"/>
                <a:gd name="connsiteX8" fmla="*/ 2303561 w 2355851"/>
                <a:gd name="connsiteY8" fmla="*/ 1718880 h 2274977"/>
                <a:gd name="connsiteX9" fmla="*/ 2295129 w 2355851"/>
                <a:gd name="connsiteY9" fmla="*/ 1731367 h 2274977"/>
                <a:gd name="connsiteX10" fmla="*/ 2252465 w 2355851"/>
                <a:gd name="connsiteY10" fmla="*/ 1749205 h 2274977"/>
                <a:gd name="connsiteX11" fmla="*/ 2250610 w 2355851"/>
                <a:gd name="connsiteY11" fmla="*/ 1749418 h 2274977"/>
                <a:gd name="connsiteX12" fmla="*/ 2355851 w 2355851"/>
                <a:gd name="connsiteY12" fmla="*/ 1782790 h 2274977"/>
                <a:gd name="connsiteX13" fmla="*/ 2347420 w 2355851"/>
                <a:gd name="connsiteY13" fmla="*/ 1795276 h 2274977"/>
                <a:gd name="connsiteX14" fmla="*/ 2192282 w 2355851"/>
                <a:gd name="connsiteY14" fmla="*/ 1814875 h 2274977"/>
                <a:gd name="connsiteX15" fmla="*/ 2181939 w 2355851"/>
                <a:gd name="connsiteY15" fmla="*/ 1813660 h 2274977"/>
                <a:gd name="connsiteX16" fmla="*/ 2286131 w 2355851"/>
                <a:gd name="connsiteY16" fmla="*/ 1846700 h 2274977"/>
                <a:gd name="connsiteX17" fmla="*/ 2277700 w 2355851"/>
                <a:gd name="connsiteY17" fmla="*/ 1859185 h 2274977"/>
                <a:gd name="connsiteX18" fmla="*/ 1827535 w 2355851"/>
                <a:gd name="connsiteY18" fmla="*/ 1821955 h 2274977"/>
                <a:gd name="connsiteX19" fmla="*/ 1824383 w 2355851"/>
                <a:gd name="connsiteY19" fmla="*/ 1821039 h 2274977"/>
                <a:gd name="connsiteX20" fmla="*/ 1808829 w 2355851"/>
                <a:gd name="connsiteY20" fmla="*/ 1839628 h 2274977"/>
                <a:gd name="connsiteX21" fmla="*/ 1807321 w 2355851"/>
                <a:gd name="connsiteY21" fmla="*/ 1841152 h 2274977"/>
                <a:gd name="connsiteX22" fmla="*/ 1801285 w 2355851"/>
                <a:gd name="connsiteY22" fmla="*/ 1849816 h 2274977"/>
                <a:gd name="connsiteX23" fmla="*/ 1763568 w 2355851"/>
                <a:gd name="connsiteY23" fmla="*/ 1888297 h 2274977"/>
                <a:gd name="connsiteX24" fmla="*/ 1752755 w 2355851"/>
                <a:gd name="connsiteY24" fmla="*/ 1896319 h 2274977"/>
                <a:gd name="connsiteX25" fmla="*/ 1722354 w 2355851"/>
                <a:gd name="connsiteY25" fmla="*/ 1927053 h 2274977"/>
                <a:gd name="connsiteX26" fmla="*/ 419379 w 2355851"/>
                <a:gd name="connsiteY26" fmla="*/ 2136885 h 2274977"/>
                <a:gd name="connsiteX27" fmla="*/ 24302 w 2355851"/>
                <a:gd name="connsiteY27" fmla="*/ 1045766 h 2274977"/>
                <a:gd name="connsiteX28" fmla="*/ 33661 w 2355851"/>
                <a:gd name="connsiteY28" fmla="*/ 1005412 h 2274977"/>
                <a:gd name="connsiteX29" fmla="*/ 20606 w 2355851"/>
                <a:gd name="connsiteY29" fmla="*/ 906691 h 2274977"/>
                <a:gd name="connsiteX30" fmla="*/ 14075 w 2355851"/>
                <a:gd name="connsiteY30" fmla="*/ 754611 h 2274977"/>
                <a:gd name="connsiteX31" fmla="*/ 335537 w 2355851"/>
                <a:gd name="connsiteY31" fmla="*/ 0 h 227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55851" h="2274977">
                  <a:moveTo>
                    <a:pt x="335537" y="0"/>
                  </a:moveTo>
                  <a:cubicBezTo>
                    <a:pt x="545611" y="0"/>
                    <a:pt x="634174" y="258668"/>
                    <a:pt x="653033" y="602531"/>
                  </a:cubicBezTo>
                  <a:lnTo>
                    <a:pt x="656391" y="731327"/>
                  </a:lnTo>
                  <a:lnTo>
                    <a:pt x="798068" y="731119"/>
                  </a:lnTo>
                  <a:cubicBezTo>
                    <a:pt x="963599" y="745608"/>
                    <a:pt x="1149003" y="804294"/>
                    <a:pt x="1327746" y="907491"/>
                  </a:cubicBezTo>
                  <a:cubicBezTo>
                    <a:pt x="1605791" y="1068020"/>
                    <a:pt x="1798619" y="1296364"/>
                    <a:pt x="1857315" y="1505427"/>
                  </a:cubicBezTo>
                  <a:lnTo>
                    <a:pt x="1871393" y="1579305"/>
                  </a:lnTo>
                  <a:lnTo>
                    <a:pt x="1962624" y="1610770"/>
                  </a:lnTo>
                  <a:lnTo>
                    <a:pt x="2303561" y="1718880"/>
                  </a:lnTo>
                  <a:lnTo>
                    <a:pt x="2295129" y="1731367"/>
                  </a:lnTo>
                  <a:cubicBezTo>
                    <a:pt x="2286273" y="1739664"/>
                    <a:pt x="2271821" y="1745576"/>
                    <a:pt x="2252465" y="1749205"/>
                  </a:cubicBezTo>
                  <a:lnTo>
                    <a:pt x="2250610" y="1749418"/>
                  </a:lnTo>
                  <a:lnTo>
                    <a:pt x="2355851" y="1782790"/>
                  </a:lnTo>
                  <a:lnTo>
                    <a:pt x="2347420" y="1795276"/>
                  </a:lnTo>
                  <a:cubicBezTo>
                    <a:pt x="2325771" y="1815558"/>
                    <a:pt x="2270684" y="1821586"/>
                    <a:pt x="2192282" y="1814875"/>
                  </a:cubicBezTo>
                  <a:lnTo>
                    <a:pt x="2181939" y="1813660"/>
                  </a:lnTo>
                  <a:lnTo>
                    <a:pt x="2286131" y="1846700"/>
                  </a:lnTo>
                  <a:lnTo>
                    <a:pt x="2277700" y="1859185"/>
                  </a:lnTo>
                  <a:cubicBezTo>
                    <a:pt x="2234403" y="1899751"/>
                    <a:pt x="2057351" y="1883294"/>
                    <a:pt x="1827535" y="1821955"/>
                  </a:cubicBezTo>
                  <a:lnTo>
                    <a:pt x="1824383" y="1821039"/>
                  </a:lnTo>
                  <a:lnTo>
                    <a:pt x="1808829" y="1839628"/>
                  </a:lnTo>
                  <a:lnTo>
                    <a:pt x="1807321" y="1841152"/>
                  </a:lnTo>
                  <a:lnTo>
                    <a:pt x="1801285" y="1849816"/>
                  </a:lnTo>
                  <a:cubicBezTo>
                    <a:pt x="1789832" y="1863605"/>
                    <a:pt x="1777231" y="1876433"/>
                    <a:pt x="1763568" y="1888297"/>
                  </a:cubicBezTo>
                  <a:lnTo>
                    <a:pt x="1752755" y="1896319"/>
                  </a:lnTo>
                  <a:lnTo>
                    <a:pt x="1722354" y="1927053"/>
                  </a:lnTo>
                  <a:cubicBezTo>
                    <a:pt x="1336089" y="2286185"/>
                    <a:pt x="807032" y="2386722"/>
                    <a:pt x="419379" y="2136885"/>
                  </a:cubicBezTo>
                  <a:cubicBezTo>
                    <a:pt x="78669" y="1917301"/>
                    <a:pt x="-60675" y="1486442"/>
                    <a:pt x="24302" y="1045766"/>
                  </a:cubicBezTo>
                  <a:lnTo>
                    <a:pt x="33661" y="1005412"/>
                  </a:lnTo>
                  <a:lnTo>
                    <a:pt x="20606" y="906691"/>
                  </a:lnTo>
                  <a:cubicBezTo>
                    <a:pt x="16324" y="857568"/>
                    <a:pt x="14075" y="806706"/>
                    <a:pt x="14075" y="754611"/>
                  </a:cubicBezTo>
                  <a:cubicBezTo>
                    <a:pt x="14075" y="337851"/>
                    <a:pt x="95452" y="0"/>
                    <a:pt x="33553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9143482-04E5-4026-B51D-2011E5F6B245}"/>
                </a:ext>
              </a:extLst>
            </p:cNvPr>
            <p:cNvSpPr/>
            <p:nvPr/>
          </p:nvSpPr>
          <p:spPr>
            <a:xfrm>
              <a:off x="6574942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FECEC151-F5CD-4068-99F8-4CB00475A5EA}"/>
                </a:ext>
              </a:extLst>
            </p:cNvPr>
            <p:cNvSpPr/>
            <p:nvPr/>
          </p:nvSpPr>
          <p:spPr>
            <a:xfrm>
              <a:off x="6741640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C4D56E42-4431-473E-9CFA-601622F5D9E8}"/>
                </a:ext>
              </a:extLst>
            </p:cNvPr>
            <p:cNvSpPr/>
            <p:nvPr/>
          </p:nvSpPr>
          <p:spPr>
            <a:xfrm>
              <a:off x="6726772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477F67C8-B664-4076-8425-365FCFB3E741}"/>
                </a:ext>
              </a:extLst>
            </p:cNvPr>
            <p:cNvSpPr/>
            <p:nvPr/>
          </p:nvSpPr>
          <p:spPr>
            <a:xfrm>
              <a:off x="6779418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4D9007ED-9C8B-48F4-B942-55D479EE3121}"/>
                </a:ext>
              </a:extLst>
            </p:cNvPr>
            <p:cNvSpPr/>
            <p:nvPr/>
          </p:nvSpPr>
          <p:spPr>
            <a:xfrm>
              <a:off x="6919912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4D9E813-ABD7-4FD3-B532-C712097DA7BB}"/>
                </a:ext>
              </a:extLst>
            </p:cNvPr>
            <p:cNvSpPr/>
            <p:nvPr/>
          </p:nvSpPr>
          <p:spPr>
            <a:xfrm>
              <a:off x="6982040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BAAF339-B6FD-48C1-8355-CAFF19AEA31E}"/>
                </a:ext>
              </a:extLst>
            </p:cNvPr>
            <p:cNvSpPr/>
            <p:nvPr/>
          </p:nvSpPr>
          <p:spPr>
            <a:xfrm flipH="1">
              <a:off x="6636759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8E217114-9176-4C77-9417-085BAE3DA42C}"/>
                </a:ext>
              </a:extLst>
            </p:cNvPr>
            <p:cNvSpPr/>
            <p:nvPr/>
          </p:nvSpPr>
          <p:spPr>
            <a:xfrm>
              <a:off x="6613161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D8B12C68-CC6F-4E63-B4EE-342DDB7E798C}"/>
                </a:ext>
              </a:extLst>
            </p:cNvPr>
            <p:cNvSpPr/>
            <p:nvPr/>
          </p:nvSpPr>
          <p:spPr>
            <a:xfrm>
              <a:off x="7006067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670D1950-9CD4-4F49-B053-C1928086D695}"/>
                </a:ext>
              </a:extLst>
            </p:cNvPr>
            <p:cNvSpPr/>
            <p:nvPr/>
          </p:nvSpPr>
          <p:spPr>
            <a:xfrm>
              <a:off x="6644582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7721C2DE-F15B-4566-A01D-866918CDF3EB}"/>
                </a:ext>
              </a:extLst>
            </p:cNvPr>
            <p:cNvSpPr/>
            <p:nvPr/>
          </p:nvSpPr>
          <p:spPr>
            <a:xfrm>
              <a:off x="7037488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52BEBB7-93B9-4DEA-9219-12EE2AE452CF}"/>
                </a:ext>
              </a:extLst>
            </p:cNvPr>
            <p:cNvSpPr/>
            <p:nvPr/>
          </p:nvSpPr>
          <p:spPr>
            <a:xfrm rot="15300000">
              <a:off x="6884295" y="4374343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5E66C22-9F18-4FF7-8111-A26BF03011D8}"/>
                </a:ext>
              </a:extLst>
            </p:cNvPr>
            <p:cNvSpPr/>
            <p:nvPr/>
          </p:nvSpPr>
          <p:spPr>
            <a:xfrm rot="15300000">
              <a:off x="6616963" y="4701798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49F357B-04E7-4BD8-9992-E04A82AB83B1}"/>
                </a:ext>
              </a:extLst>
            </p:cNvPr>
            <p:cNvSpPr/>
            <p:nvPr/>
          </p:nvSpPr>
          <p:spPr>
            <a:xfrm>
              <a:off x="6570327" y="5303715"/>
              <a:ext cx="1778018" cy="1025502"/>
            </a:xfrm>
            <a:custGeom>
              <a:avLst/>
              <a:gdLst>
                <a:gd name="connsiteX0" fmla="*/ 458759 w 1778018"/>
                <a:gd name="connsiteY0" fmla="*/ 577 h 1025502"/>
                <a:gd name="connsiteX1" fmla="*/ 1236208 w 1778018"/>
                <a:gd name="connsiteY1" fmla="*/ 102217 h 1025502"/>
                <a:gd name="connsiteX2" fmla="*/ 1746620 w 1778018"/>
                <a:gd name="connsiteY2" fmla="*/ 288068 h 1025502"/>
                <a:gd name="connsiteX3" fmla="*/ 1778018 w 1778018"/>
                <a:gd name="connsiteY3" fmla="*/ 303934 h 1025502"/>
                <a:gd name="connsiteX4" fmla="*/ 1766124 w 1778018"/>
                <a:gd name="connsiteY4" fmla="*/ 318149 h 1025502"/>
                <a:gd name="connsiteX5" fmla="*/ 1764616 w 1778018"/>
                <a:gd name="connsiteY5" fmla="*/ 319673 h 1025502"/>
                <a:gd name="connsiteX6" fmla="*/ 1758580 w 1778018"/>
                <a:gd name="connsiteY6" fmla="*/ 328337 h 1025502"/>
                <a:gd name="connsiteX7" fmla="*/ 1720863 w 1778018"/>
                <a:gd name="connsiteY7" fmla="*/ 366818 h 1025502"/>
                <a:gd name="connsiteX8" fmla="*/ 1710050 w 1778018"/>
                <a:gd name="connsiteY8" fmla="*/ 374840 h 1025502"/>
                <a:gd name="connsiteX9" fmla="*/ 1679649 w 1778018"/>
                <a:gd name="connsiteY9" fmla="*/ 405574 h 1025502"/>
                <a:gd name="connsiteX10" fmla="*/ 1199848 w 1778018"/>
                <a:gd name="connsiteY10" fmla="*/ 695663 h 1025502"/>
                <a:gd name="connsiteX11" fmla="*/ 1180199 w 1778018"/>
                <a:gd name="connsiteY11" fmla="*/ 700621 h 1025502"/>
                <a:gd name="connsiteX12" fmla="*/ 1189761 w 1778018"/>
                <a:gd name="connsiteY12" fmla="*/ 724563 h 1025502"/>
                <a:gd name="connsiteX13" fmla="*/ 1178480 w 1778018"/>
                <a:gd name="connsiteY13" fmla="*/ 752808 h 1025502"/>
                <a:gd name="connsiteX14" fmla="*/ 1185158 w 1778018"/>
                <a:gd name="connsiteY14" fmla="*/ 783273 h 1025502"/>
                <a:gd name="connsiteX15" fmla="*/ 1169706 w 1778018"/>
                <a:gd name="connsiteY15" fmla="*/ 808210 h 1025502"/>
                <a:gd name="connsiteX16" fmla="*/ 1171520 w 1778018"/>
                <a:gd name="connsiteY16" fmla="*/ 839726 h 1025502"/>
                <a:gd name="connsiteX17" fmla="*/ 1152492 w 1778018"/>
                <a:gd name="connsiteY17" fmla="*/ 860402 h 1025502"/>
                <a:gd name="connsiteX18" fmla="*/ 1149375 w 1778018"/>
                <a:gd name="connsiteY18" fmla="*/ 891755 h 1025502"/>
                <a:gd name="connsiteX19" fmla="*/ 1127501 w 1778018"/>
                <a:gd name="connsiteY19" fmla="*/ 907369 h 1025502"/>
                <a:gd name="connsiteX20" fmla="*/ 1119574 w 1778018"/>
                <a:gd name="connsiteY20" fmla="*/ 937359 h 1025502"/>
                <a:gd name="connsiteX21" fmla="*/ 1095694 w 1778018"/>
                <a:gd name="connsiteY21" fmla="*/ 947314 h 1025502"/>
                <a:gd name="connsiteX22" fmla="*/ 1083260 w 1778018"/>
                <a:gd name="connsiteY22" fmla="*/ 974785 h 1025502"/>
                <a:gd name="connsiteX23" fmla="*/ 1058294 w 1778018"/>
                <a:gd name="connsiteY23" fmla="*/ 978698 h 1025502"/>
                <a:gd name="connsiteX24" fmla="*/ 1041830 w 1778018"/>
                <a:gd name="connsiteY24" fmla="*/ 1002594 h 1025502"/>
                <a:gd name="connsiteX25" fmla="*/ 1016734 w 1778018"/>
                <a:gd name="connsiteY25" fmla="*/ 1000316 h 1025502"/>
                <a:gd name="connsiteX26" fmla="*/ 996877 w 1778018"/>
                <a:gd name="connsiteY26" fmla="*/ 1019721 h 1025502"/>
                <a:gd name="connsiteX27" fmla="*/ 972619 w 1778018"/>
                <a:gd name="connsiteY27" fmla="*/ 1011335 h 1025502"/>
                <a:gd name="connsiteX28" fmla="*/ 950127 w 1778018"/>
                <a:gd name="connsiteY28" fmla="*/ 1025502 h 1025502"/>
                <a:gd name="connsiteX29" fmla="*/ 927635 w 1778018"/>
                <a:gd name="connsiteY29" fmla="*/ 1011335 h 1025502"/>
                <a:gd name="connsiteX30" fmla="*/ 903377 w 1778018"/>
                <a:gd name="connsiteY30" fmla="*/ 1019721 h 1025502"/>
                <a:gd name="connsiteX31" fmla="*/ 883520 w 1778018"/>
                <a:gd name="connsiteY31" fmla="*/ 1000316 h 1025502"/>
                <a:gd name="connsiteX32" fmla="*/ 858424 w 1778018"/>
                <a:gd name="connsiteY32" fmla="*/ 1002594 h 1025502"/>
                <a:gd name="connsiteX33" fmla="*/ 841960 w 1778018"/>
                <a:gd name="connsiteY33" fmla="*/ 978698 h 1025502"/>
                <a:gd name="connsiteX34" fmla="*/ 816994 w 1778018"/>
                <a:gd name="connsiteY34" fmla="*/ 974785 h 1025502"/>
                <a:gd name="connsiteX35" fmla="*/ 804560 w 1778018"/>
                <a:gd name="connsiteY35" fmla="*/ 947314 h 1025502"/>
                <a:gd name="connsiteX36" fmla="*/ 780680 w 1778018"/>
                <a:gd name="connsiteY36" fmla="*/ 937359 h 1025502"/>
                <a:gd name="connsiteX37" fmla="*/ 772753 w 1778018"/>
                <a:gd name="connsiteY37" fmla="*/ 907369 h 1025502"/>
                <a:gd name="connsiteX38" fmla="*/ 750879 w 1778018"/>
                <a:gd name="connsiteY38" fmla="*/ 891755 h 1025502"/>
                <a:gd name="connsiteX39" fmla="*/ 747762 w 1778018"/>
                <a:gd name="connsiteY39" fmla="*/ 860402 h 1025502"/>
                <a:gd name="connsiteX40" fmla="*/ 728734 w 1778018"/>
                <a:gd name="connsiteY40" fmla="*/ 839726 h 1025502"/>
                <a:gd name="connsiteX41" fmla="*/ 730548 w 1778018"/>
                <a:gd name="connsiteY41" fmla="*/ 808210 h 1025502"/>
                <a:gd name="connsiteX42" fmla="*/ 715096 w 1778018"/>
                <a:gd name="connsiteY42" fmla="*/ 783273 h 1025502"/>
                <a:gd name="connsiteX43" fmla="*/ 721774 w 1778018"/>
                <a:gd name="connsiteY43" fmla="*/ 752808 h 1025502"/>
                <a:gd name="connsiteX44" fmla="*/ 717584 w 1778018"/>
                <a:gd name="connsiteY44" fmla="*/ 742317 h 1025502"/>
                <a:gd name="connsiteX45" fmla="*/ 689486 w 1778018"/>
                <a:gd name="connsiteY45" fmla="*/ 738523 h 1025502"/>
                <a:gd name="connsiteX46" fmla="*/ 376674 w 1778018"/>
                <a:gd name="connsiteY46" fmla="*/ 615406 h 1025502"/>
                <a:gd name="connsiteX47" fmla="*/ 19503 w 1778018"/>
                <a:gd name="connsiteY47" fmla="*/ 152756 h 1025502"/>
                <a:gd name="connsiteX48" fmla="*/ 0 w 1778018"/>
                <a:gd name="connsiteY48" fmla="*/ 80994 h 1025502"/>
                <a:gd name="connsiteX49" fmla="*/ 53877 w 1778018"/>
                <a:gd name="connsiteY49" fmla="*/ 60805 h 1025502"/>
                <a:gd name="connsiteX50" fmla="*/ 458759 w 1778018"/>
                <a:gd name="connsiteY50" fmla="*/ 577 h 10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78018" h="1025502">
                  <a:moveTo>
                    <a:pt x="458759" y="577"/>
                  </a:moveTo>
                  <a:cubicBezTo>
                    <a:pt x="689911" y="-4836"/>
                    <a:pt x="958103" y="27699"/>
                    <a:pt x="1236208" y="102217"/>
                  </a:cubicBezTo>
                  <a:cubicBezTo>
                    <a:pt x="1421612" y="151896"/>
                    <a:pt x="1593870" y="215531"/>
                    <a:pt x="1746620" y="288068"/>
                  </a:cubicBezTo>
                  <a:lnTo>
                    <a:pt x="1778018" y="303934"/>
                  </a:lnTo>
                  <a:lnTo>
                    <a:pt x="1766124" y="318149"/>
                  </a:lnTo>
                  <a:lnTo>
                    <a:pt x="1764616" y="319673"/>
                  </a:lnTo>
                  <a:lnTo>
                    <a:pt x="1758580" y="328337"/>
                  </a:lnTo>
                  <a:cubicBezTo>
                    <a:pt x="1747127" y="342126"/>
                    <a:pt x="1734526" y="354954"/>
                    <a:pt x="1720863" y="366818"/>
                  </a:cubicBezTo>
                  <a:lnTo>
                    <a:pt x="1710050" y="374840"/>
                  </a:lnTo>
                  <a:lnTo>
                    <a:pt x="1679649" y="405574"/>
                  </a:lnTo>
                  <a:cubicBezTo>
                    <a:pt x="1534800" y="540249"/>
                    <a:pt x="1369870" y="638558"/>
                    <a:pt x="1199848" y="695663"/>
                  </a:cubicBezTo>
                  <a:lnTo>
                    <a:pt x="1180199" y="700621"/>
                  </a:lnTo>
                  <a:lnTo>
                    <a:pt x="1189761" y="724563"/>
                  </a:lnTo>
                  <a:lnTo>
                    <a:pt x="1178480" y="752808"/>
                  </a:lnTo>
                  <a:lnTo>
                    <a:pt x="1185158" y="783273"/>
                  </a:lnTo>
                  <a:lnTo>
                    <a:pt x="1169706" y="808210"/>
                  </a:lnTo>
                  <a:cubicBezTo>
                    <a:pt x="1170311" y="818715"/>
                    <a:pt x="1170915" y="829221"/>
                    <a:pt x="1171520" y="839726"/>
                  </a:cubicBezTo>
                  <a:lnTo>
                    <a:pt x="1152492" y="860402"/>
                  </a:lnTo>
                  <a:lnTo>
                    <a:pt x="1149375" y="891755"/>
                  </a:lnTo>
                  <a:lnTo>
                    <a:pt x="1127501" y="907369"/>
                  </a:lnTo>
                  <a:lnTo>
                    <a:pt x="1119574" y="937359"/>
                  </a:lnTo>
                  <a:lnTo>
                    <a:pt x="1095694" y="947314"/>
                  </a:lnTo>
                  <a:lnTo>
                    <a:pt x="1083260" y="974785"/>
                  </a:lnTo>
                  <a:lnTo>
                    <a:pt x="1058294" y="978698"/>
                  </a:lnTo>
                  <a:lnTo>
                    <a:pt x="1041830" y="1002594"/>
                  </a:lnTo>
                  <a:lnTo>
                    <a:pt x="1016734" y="1000316"/>
                  </a:lnTo>
                  <a:lnTo>
                    <a:pt x="996877" y="1019721"/>
                  </a:lnTo>
                  <a:lnTo>
                    <a:pt x="972619" y="1011335"/>
                  </a:lnTo>
                  <a:lnTo>
                    <a:pt x="950127" y="1025502"/>
                  </a:lnTo>
                  <a:lnTo>
                    <a:pt x="927635" y="1011335"/>
                  </a:lnTo>
                  <a:lnTo>
                    <a:pt x="903377" y="1019721"/>
                  </a:lnTo>
                  <a:lnTo>
                    <a:pt x="883520" y="1000316"/>
                  </a:lnTo>
                  <a:lnTo>
                    <a:pt x="858424" y="1002594"/>
                  </a:lnTo>
                  <a:lnTo>
                    <a:pt x="841960" y="978698"/>
                  </a:lnTo>
                  <a:lnTo>
                    <a:pt x="816994" y="974785"/>
                  </a:lnTo>
                  <a:lnTo>
                    <a:pt x="804560" y="947314"/>
                  </a:lnTo>
                  <a:lnTo>
                    <a:pt x="780680" y="937359"/>
                  </a:lnTo>
                  <a:lnTo>
                    <a:pt x="772753" y="907369"/>
                  </a:lnTo>
                  <a:lnTo>
                    <a:pt x="750879" y="891755"/>
                  </a:lnTo>
                  <a:lnTo>
                    <a:pt x="747762" y="860402"/>
                  </a:lnTo>
                  <a:lnTo>
                    <a:pt x="728734" y="839726"/>
                  </a:lnTo>
                  <a:cubicBezTo>
                    <a:pt x="729339" y="829221"/>
                    <a:pt x="729943" y="818715"/>
                    <a:pt x="730548" y="808210"/>
                  </a:cubicBezTo>
                  <a:lnTo>
                    <a:pt x="715096" y="783273"/>
                  </a:lnTo>
                  <a:lnTo>
                    <a:pt x="721774" y="752808"/>
                  </a:lnTo>
                  <a:lnTo>
                    <a:pt x="717584" y="742317"/>
                  </a:lnTo>
                  <a:lnTo>
                    <a:pt x="689486" y="738523"/>
                  </a:lnTo>
                  <a:cubicBezTo>
                    <a:pt x="579338" y="718426"/>
                    <a:pt x="473587" y="677866"/>
                    <a:pt x="376674" y="615406"/>
                  </a:cubicBezTo>
                  <a:cubicBezTo>
                    <a:pt x="206319" y="505614"/>
                    <a:pt x="86306" y="343003"/>
                    <a:pt x="19503" y="152756"/>
                  </a:cubicBezTo>
                  <a:lnTo>
                    <a:pt x="0" y="80994"/>
                  </a:lnTo>
                  <a:lnTo>
                    <a:pt x="53877" y="60805"/>
                  </a:lnTo>
                  <a:cubicBezTo>
                    <a:pt x="167018" y="24661"/>
                    <a:pt x="304658" y="4186"/>
                    <a:pt x="458759" y="57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EF880FA4-8C89-472A-9A28-757C134B404D}"/>
                </a:ext>
              </a:extLst>
            </p:cNvPr>
            <p:cNvSpPr/>
            <p:nvPr/>
          </p:nvSpPr>
          <p:spPr>
            <a:xfrm rot="1800000">
              <a:off x="6849666" y="4776803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DC692F21-D39B-4D89-BAC7-3439B32A1B28}"/>
                </a:ext>
              </a:extLst>
            </p:cNvPr>
            <p:cNvSpPr/>
            <p:nvPr/>
          </p:nvSpPr>
          <p:spPr>
            <a:xfrm rot="1800000">
              <a:off x="7136407" y="5171084"/>
              <a:ext cx="1224098" cy="685152"/>
            </a:xfrm>
            <a:custGeom>
              <a:avLst/>
              <a:gdLst>
                <a:gd name="connsiteX0" fmla="*/ 0 w 1224098"/>
                <a:gd name="connsiteY0" fmla="*/ 630715 h 685152"/>
                <a:gd name="connsiteX1" fmla="*/ 133703 w 1224098"/>
                <a:gd name="connsiteY1" fmla="*/ 606609 h 685152"/>
                <a:gd name="connsiteX2" fmla="*/ 434210 w 1224098"/>
                <a:gd name="connsiteY2" fmla="*/ 518434 h 685152"/>
                <a:gd name="connsiteX3" fmla="*/ 1189382 w 1224098"/>
                <a:gd name="connsiteY3" fmla="*/ 21102 h 685152"/>
                <a:gd name="connsiteX4" fmla="*/ 1204888 w 1224098"/>
                <a:gd name="connsiteY4" fmla="*/ 0 h 685152"/>
                <a:gd name="connsiteX5" fmla="*/ 1206300 w 1224098"/>
                <a:gd name="connsiteY5" fmla="*/ 3132 h 685152"/>
                <a:gd name="connsiteX6" fmla="*/ 1224098 w 1224098"/>
                <a:gd name="connsiteY6" fmla="*/ 112416 h 685152"/>
                <a:gd name="connsiteX7" fmla="*/ 363782 w 1224098"/>
                <a:gd name="connsiteY7" fmla="*/ 685152 h 685152"/>
                <a:gd name="connsiteX8" fmla="*/ 19289 w 1224098"/>
                <a:gd name="connsiteY8" fmla="*/ 637388 h 685152"/>
                <a:gd name="connsiteX9" fmla="*/ 0 w 1224098"/>
                <a:gd name="connsiteY9" fmla="*/ 630715 h 68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4098" h="685152">
                  <a:moveTo>
                    <a:pt x="0" y="630715"/>
                  </a:moveTo>
                  <a:lnTo>
                    <a:pt x="133703" y="606609"/>
                  </a:lnTo>
                  <a:cubicBezTo>
                    <a:pt x="231675" y="585273"/>
                    <a:pt x="332579" y="555958"/>
                    <a:pt x="434210" y="518434"/>
                  </a:cubicBezTo>
                  <a:cubicBezTo>
                    <a:pt x="766819" y="395627"/>
                    <a:pt x="1036368" y="211045"/>
                    <a:pt x="1189382" y="21102"/>
                  </a:cubicBezTo>
                  <a:lnTo>
                    <a:pt x="1204888" y="0"/>
                  </a:lnTo>
                  <a:lnTo>
                    <a:pt x="1206300" y="3132"/>
                  </a:lnTo>
                  <a:cubicBezTo>
                    <a:pt x="1217963" y="36507"/>
                    <a:pt x="1224097" y="72877"/>
                    <a:pt x="1224098" y="112416"/>
                  </a:cubicBezTo>
                  <a:cubicBezTo>
                    <a:pt x="1224098" y="428730"/>
                    <a:pt x="838921" y="685152"/>
                    <a:pt x="363782" y="685152"/>
                  </a:cubicBezTo>
                  <a:cubicBezTo>
                    <a:pt x="241285" y="685151"/>
                    <a:pt x="124768" y="668108"/>
                    <a:pt x="19289" y="637388"/>
                  </a:cubicBezTo>
                  <a:lnTo>
                    <a:pt x="0" y="630715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0D41563-FBD7-469D-BD56-035B15335E59}"/>
                </a:ext>
              </a:extLst>
            </p:cNvPr>
            <p:cNvSpPr/>
            <p:nvPr/>
          </p:nvSpPr>
          <p:spPr>
            <a:xfrm rot="13500000">
              <a:off x="7271302" y="477824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3DDD597-4EAC-47C0-9666-AE192D210B63}"/>
                </a:ext>
              </a:extLst>
            </p:cNvPr>
            <p:cNvSpPr/>
            <p:nvPr/>
          </p:nvSpPr>
          <p:spPr>
            <a:xfrm rot="13500000">
              <a:off x="7720628" y="490799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EF58E77A-0437-4F3C-8368-5BF23F051E12}"/>
                </a:ext>
              </a:extLst>
            </p:cNvPr>
            <p:cNvSpPr/>
            <p:nvPr/>
          </p:nvSpPr>
          <p:spPr>
            <a:xfrm rot="13500000">
              <a:off x="7995202" y="52202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B87FE1A-D2E0-4E8E-9591-22BBBFF7A173}"/>
                </a:ext>
              </a:extLst>
            </p:cNvPr>
            <p:cNvSpPr/>
            <p:nvPr/>
          </p:nvSpPr>
          <p:spPr>
            <a:xfrm rot="13500000">
              <a:off x="7358319" y="5166783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EFF1B169-AF04-439D-A7E2-AE3F3AE66B48}"/>
              </a:ext>
            </a:extLst>
          </p:cNvPr>
          <p:cNvGrpSpPr/>
          <p:nvPr/>
        </p:nvGrpSpPr>
        <p:grpSpPr>
          <a:xfrm>
            <a:off x="6811681" y="985839"/>
            <a:ext cx="2271180" cy="2335958"/>
            <a:chOff x="6283337" y="823679"/>
            <a:chExt cx="2642070" cy="2717427"/>
          </a:xfrm>
        </p:grpSpPr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F1D9AAA1-09C1-4575-887A-8DB061C2BCFA}"/>
                </a:ext>
              </a:extLst>
            </p:cNvPr>
            <p:cNvSpPr/>
            <p:nvPr/>
          </p:nvSpPr>
          <p:spPr>
            <a:xfrm rot="5400000">
              <a:off x="6988467" y="325820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四角形: 角を丸くする 143">
              <a:extLst>
                <a:ext uri="{FF2B5EF4-FFF2-40B4-BE49-F238E27FC236}">
                  <a16:creationId xmlns:a16="http://schemas.microsoft.com/office/drawing/2014/main" id="{4895B938-368D-466B-B705-8E90650B8D2E}"/>
                </a:ext>
              </a:extLst>
            </p:cNvPr>
            <p:cNvSpPr/>
            <p:nvPr/>
          </p:nvSpPr>
          <p:spPr>
            <a:xfrm>
              <a:off x="7034835" y="3275582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61A83C0D-DE96-4E42-B534-61860D3EB0B7}"/>
                </a:ext>
              </a:extLst>
            </p:cNvPr>
            <p:cNvSpPr/>
            <p:nvPr/>
          </p:nvSpPr>
          <p:spPr>
            <a:xfrm rot="5400000">
              <a:off x="7010397" y="3286006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86E0B51-64E7-48F3-88F2-36C473933B3B}"/>
                </a:ext>
              </a:extLst>
            </p:cNvPr>
            <p:cNvSpPr/>
            <p:nvPr/>
          </p:nvSpPr>
          <p:spPr>
            <a:xfrm>
              <a:off x="7049804" y="3212845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星: 32 pt 146">
              <a:extLst>
                <a:ext uri="{FF2B5EF4-FFF2-40B4-BE49-F238E27FC236}">
                  <a16:creationId xmlns:a16="http://schemas.microsoft.com/office/drawing/2014/main" id="{33575002-3725-4243-BC38-45E96C2CAB3A}"/>
                </a:ext>
              </a:extLst>
            </p:cNvPr>
            <p:cNvSpPr/>
            <p:nvPr/>
          </p:nvSpPr>
          <p:spPr>
            <a:xfrm>
              <a:off x="7199227" y="2675118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AFA13E6B-A1BB-4630-B387-DDD3686FAF72}"/>
                </a:ext>
              </a:extLst>
            </p:cNvPr>
            <p:cNvSpPr/>
            <p:nvPr/>
          </p:nvSpPr>
          <p:spPr>
            <a:xfrm rot="5400000" flipH="1">
              <a:off x="6430498" y="1022192"/>
              <a:ext cx="45857" cy="232626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3E23779-4FF7-4CBB-AEE1-D2F8577E872A}"/>
                </a:ext>
              </a:extLst>
            </p:cNvPr>
            <p:cNvSpPr/>
            <p:nvPr/>
          </p:nvSpPr>
          <p:spPr>
            <a:xfrm>
              <a:off x="6516947" y="823679"/>
              <a:ext cx="2408460" cy="2269350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12AA3D6F-E64B-4796-8D76-F63A101F443B}"/>
                </a:ext>
              </a:extLst>
            </p:cNvPr>
            <p:cNvSpPr/>
            <p:nvPr/>
          </p:nvSpPr>
          <p:spPr>
            <a:xfrm>
              <a:off x="6529862" y="965651"/>
              <a:ext cx="243486" cy="11842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0592697-8596-4745-AED1-83259A3BDC5C}"/>
                </a:ext>
              </a:extLst>
            </p:cNvPr>
            <p:cNvSpPr/>
            <p:nvPr/>
          </p:nvSpPr>
          <p:spPr>
            <a:xfrm>
              <a:off x="6570468" y="883070"/>
              <a:ext cx="206840" cy="131559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7F5EF32E-301F-4E3F-B3EE-4A03A0192F60}"/>
                </a:ext>
              </a:extLst>
            </p:cNvPr>
            <p:cNvSpPr/>
            <p:nvPr/>
          </p:nvSpPr>
          <p:spPr>
            <a:xfrm>
              <a:off x="6606288" y="994266"/>
              <a:ext cx="83663" cy="7403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B4CB9928-84B3-4AAD-BDBC-6B43CC73C071}"/>
                </a:ext>
              </a:extLst>
            </p:cNvPr>
            <p:cNvSpPr/>
            <p:nvPr/>
          </p:nvSpPr>
          <p:spPr>
            <a:xfrm>
              <a:off x="6634099" y="1001616"/>
              <a:ext cx="30792" cy="307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FE886DAE-0147-4CC2-9115-9E263FAF0968}"/>
                </a:ext>
              </a:extLst>
            </p:cNvPr>
            <p:cNvSpPr/>
            <p:nvPr/>
          </p:nvSpPr>
          <p:spPr>
            <a:xfrm rot="5400000">
              <a:off x="6371871" y="930861"/>
              <a:ext cx="110940" cy="288008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5E9102E0-CA50-479C-9F72-E279111B10A4}"/>
                </a:ext>
              </a:extLst>
            </p:cNvPr>
            <p:cNvSpPr/>
            <p:nvPr/>
          </p:nvSpPr>
          <p:spPr>
            <a:xfrm>
              <a:off x="6462211" y="104933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A337E8F-B2AA-4907-9C54-5EEEC083D8E0}"/>
                </a:ext>
              </a:extLst>
            </p:cNvPr>
            <p:cNvSpPr/>
            <p:nvPr/>
          </p:nvSpPr>
          <p:spPr>
            <a:xfrm rot="13500000">
              <a:off x="6768381" y="1151122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2C68A09E-4317-4439-BB34-11F7E5851376}"/>
                </a:ext>
              </a:extLst>
            </p:cNvPr>
            <p:cNvSpPr/>
            <p:nvPr/>
          </p:nvSpPr>
          <p:spPr>
            <a:xfrm rot="13500000">
              <a:off x="6753140" y="153212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0490940-DE02-4143-8144-03E82154852B}"/>
                </a:ext>
              </a:extLst>
            </p:cNvPr>
            <p:cNvSpPr/>
            <p:nvPr/>
          </p:nvSpPr>
          <p:spPr>
            <a:xfrm rot="5400000">
              <a:off x="7109755" y="3346244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角を丸くする 158">
              <a:extLst>
                <a:ext uri="{FF2B5EF4-FFF2-40B4-BE49-F238E27FC236}">
                  <a16:creationId xmlns:a16="http://schemas.microsoft.com/office/drawing/2014/main" id="{4C24B6F2-5575-414F-8BA9-F85A86647122}"/>
                </a:ext>
              </a:extLst>
            </p:cNvPr>
            <p:cNvSpPr/>
            <p:nvPr/>
          </p:nvSpPr>
          <p:spPr>
            <a:xfrm>
              <a:off x="7156123" y="3363619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8CB6060A-F3C5-42F8-B2DD-13F3471CDC1F}"/>
                </a:ext>
              </a:extLst>
            </p:cNvPr>
            <p:cNvSpPr/>
            <p:nvPr/>
          </p:nvSpPr>
          <p:spPr>
            <a:xfrm rot="5400000">
              <a:off x="7131685" y="3374043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0DB3815E-BE47-426D-A58B-16E8899834E9}"/>
                </a:ext>
              </a:extLst>
            </p:cNvPr>
            <p:cNvSpPr/>
            <p:nvPr/>
          </p:nvSpPr>
          <p:spPr>
            <a:xfrm>
              <a:off x="7171092" y="3300882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83854D58-E597-428C-9669-86F24CFEC1AB}"/>
                </a:ext>
              </a:extLst>
            </p:cNvPr>
            <p:cNvSpPr/>
            <p:nvPr/>
          </p:nvSpPr>
          <p:spPr>
            <a:xfrm>
              <a:off x="6601274" y="2324295"/>
              <a:ext cx="1783928" cy="1040738"/>
            </a:xfrm>
            <a:custGeom>
              <a:avLst/>
              <a:gdLst>
                <a:gd name="connsiteX0" fmla="*/ 427811 w 1783928"/>
                <a:gd name="connsiteY0" fmla="*/ 577 h 1040738"/>
                <a:gd name="connsiteX1" fmla="*/ 1205260 w 1783928"/>
                <a:gd name="connsiteY1" fmla="*/ 102218 h 1040738"/>
                <a:gd name="connsiteX2" fmla="*/ 1715672 w 1783928"/>
                <a:gd name="connsiteY2" fmla="*/ 288069 h 1040738"/>
                <a:gd name="connsiteX3" fmla="*/ 1783928 w 1783928"/>
                <a:gd name="connsiteY3" fmla="*/ 322561 h 1040738"/>
                <a:gd name="connsiteX4" fmla="*/ 1774871 w 1783928"/>
                <a:gd name="connsiteY4" fmla="*/ 333384 h 1040738"/>
                <a:gd name="connsiteX5" fmla="*/ 1773364 w 1783928"/>
                <a:gd name="connsiteY5" fmla="*/ 334908 h 1040738"/>
                <a:gd name="connsiteX6" fmla="*/ 1767328 w 1783928"/>
                <a:gd name="connsiteY6" fmla="*/ 343572 h 1040738"/>
                <a:gd name="connsiteX7" fmla="*/ 1729610 w 1783928"/>
                <a:gd name="connsiteY7" fmla="*/ 382053 h 1040738"/>
                <a:gd name="connsiteX8" fmla="*/ 1718797 w 1783928"/>
                <a:gd name="connsiteY8" fmla="*/ 390075 h 1040738"/>
                <a:gd name="connsiteX9" fmla="*/ 1688397 w 1783928"/>
                <a:gd name="connsiteY9" fmla="*/ 420809 h 1040738"/>
                <a:gd name="connsiteX10" fmla="*/ 1208595 w 1783928"/>
                <a:gd name="connsiteY10" fmla="*/ 710898 h 1040738"/>
                <a:gd name="connsiteX11" fmla="*/ 1188947 w 1783928"/>
                <a:gd name="connsiteY11" fmla="*/ 715856 h 1040738"/>
                <a:gd name="connsiteX12" fmla="*/ 1198509 w 1783928"/>
                <a:gd name="connsiteY12" fmla="*/ 739799 h 1040738"/>
                <a:gd name="connsiteX13" fmla="*/ 1187228 w 1783928"/>
                <a:gd name="connsiteY13" fmla="*/ 768044 h 1040738"/>
                <a:gd name="connsiteX14" fmla="*/ 1193906 w 1783928"/>
                <a:gd name="connsiteY14" fmla="*/ 798509 h 1040738"/>
                <a:gd name="connsiteX15" fmla="*/ 1178454 w 1783928"/>
                <a:gd name="connsiteY15" fmla="*/ 823446 h 1040738"/>
                <a:gd name="connsiteX16" fmla="*/ 1180268 w 1783928"/>
                <a:gd name="connsiteY16" fmla="*/ 854962 h 1040738"/>
                <a:gd name="connsiteX17" fmla="*/ 1161240 w 1783928"/>
                <a:gd name="connsiteY17" fmla="*/ 875638 h 1040738"/>
                <a:gd name="connsiteX18" fmla="*/ 1158123 w 1783928"/>
                <a:gd name="connsiteY18" fmla="*/ 906991 h 1040738"/>
                <a:gd name="connsiteX19" fmla="*/ 1136249 w 1783928"/>
                <a:gd name="connsiteY19" fmla="*/ 922605 h 1040738"/>
                <a:gd name="connsiteX20" fmla="*/ 1128322 w 1783928"/>
                <a:gd name="connsiteY20" fmla="*/ 952595 h 1040738"/>
                <a:gd name="connsiteX21" fmla="*/ 1104442 w 1783928"/>
                <a:gd name="connsiteY21" fmla="*/ 962550 h 1040738"/>
                <a:gd name="connsiteX22" fmla="*/ 1092008 w 1783928"/>
                <a:gd name="connsiteY22" fmla="*/ 990021 h 1040738"/>
                <a:gd name="connsiteX23" fmla="*/ 1067042 w 1783928"/>
                <a:gd name="connsiteY23" fmla="*/ 993934 h 1040738"/>
                <a:gd name="connsiteX24" fmla="*/ 1050578 w 1783928"/>
                <a:gd name="connsiteY24" fmla="*/ 1017830 h 1040738"/>
                <a:gd name="connsiteX25" fmla="*/ 1025482 w 1783928"/>
                <a:gd name="connsiteY25" fmla="*/ 1015552 h 1040738"/>
                <a:gd name="connsiteX26" fmla="*/ 1005625 w 1783928"/>
                <a:gd name="connsiteY26" fmla="*/ 1034957 h 1040738"/>
                <a:gd name="connsiteX27" fmla="*/ 981367 w 1783928"/>
                <a:gd name="connsiteY27" fmla="*/ 1026571 h 1040738"/>
                <a:gd name="connsiteX28" fmla="*/ 958875 w 1783928"/>
                <a:gd name="connsiteY28" fmla="*/ 1040738 h 1040738"/>
                <a:gd name="connsiteX29" fmla="*/ 936383 w 1783928"/>
                <a:gd name="connsiteY29" fmla="*/ 1026571 h 1040738"/>
                <a:gd name="connsiteX30" fmla="*/ 912125 w 1783928"/>
                <a:gd name="connsiteY30" fmla="*/ 1034957 h 1040738"/>
                <a:gd name="connsiteX31" fmla="*/ 892268 w 1783928"/>
                <a:gd name="connsiteY31" fmla="*/ 1015552 h 1040738"/>
                <a:gd name="connsiteX32" fmla="*/ 867172 w 1783928"/>
                <a:gd name="connsiteY32" fmla="*/ 1017830 h 1040738"/>
                <a:gd name="connsiteX33" fmla="*/ 850708 w 1783928"/>
                <a:gd name="connsiteY33" fmla="*/ 993934 h 1040738"/>
                <a:gd name="connsiteX34" fmla="*/ 825742 w 1783928"/>
                <a:gd name="connsiteY34" fmla="*/ 990021 h 1040738"/>
                <a:gd name="connsiteX35" fmla="*/ 813308 w 1783928"/>
                <a:gd name="connsiteY35" fmla="*/ 962550 h 1040738"/>
                <a:gd name="connsiteX36" fmla="*/ 789428 w 1783928"/>
                <a:gd name="connsiteY36" fmla="*/ 952595 h 1040738"/>
                <a:gd name="connsiteX37" fmla="*/ 781501 w 1783928"/>
                <a:gd name="connsiteY37" fmla="*/ 922605 h 1040738"/>
                <a:gd name="connsiteX38" fmla="*/ 759627 w 1783928"/>
                <a:gd name="connsiteY38" fmla="*/ 906991 h 1040738"/>
                <a:gd name="connsiteX39" fmla="*/ 756510 w 1783928"/>
                <a:gd name="connsiteY39" fmla="*/ 875638 h 1040738"/>
                <a:gd name="connsiteX40" fmla="*/ 737482 w 1783928"/>
                <a:gd name="connsiteY40" fmla="*/ 854962 h 1040738"/>
                <a:gd name="connsiteX41" fmla="*/ 739296 w 1783928"/>
                <a:gd name="connsiteY41" fmla="*/ 823446 h 1040738"/>
                <a:gd name="connsiteX42" fmla="*/ 723844 w 1783928"/>
                <a:gd name="connsiteY42" fmla="*/ 798509 h 1040738"/>
                <a:gd name="connsiteX43" fmla="*/ 730522 w 1783928"/>
                <a:gd name="connsiteY43" fmla="*/ 768044 h 1040738"/>
                <a:gd name="connsiteX44" fmla="*/ 726332 w 1783928"/>
                <a:gd name="connsiteY44" fmla="*/ 757552 h 1040738"/>
                <a:gd name="connsiteX45" fmla="*/ 698233 w 1783928"/>
                <a:gd name="connsiteY45" fmla="*/ 753758 h 1040738"/>
                <a:gd name="connsiteX46" fmla="*/ 385421 w 1783928"/>
                <a:gd name="connsiteY46" fmla="*/ 630641 h 1040738"/>
                <a:gd name="connsiteX47" fmla="*/ 13780 w 1783928"/>
                <a:gd name="connsiteY47" fmla="*/ 123609 h 1040738"/>
                <a:gd name="connsiteX48" fmla="*/ 0 w 1783928"/>
                <a:gd name="connsiteY48" fmla="*/ 69398 h 1040738"/>
                <a:gd name="connsiteX49" fmla="*/ 22929 w 1783928"/>
                <a:gd name="connsiteY49" fmla="*/ 60806 h 1040738"/>
                <a:gd name="connsiteX50" fmla="*/ 427811 w 1783928"/>
                <a:gd name="connsiteY50" fmla="*/ 577 h 104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83928" h="1040738">
                  <a:moveTo>
                    <a:pt x="427811" y="577"/>
                  </a:moveTo>
                  <a:cubicBezTo>
                    <a:pt x="658963" y="-4836"/>
                    <a:pt x="927155" y="27700"/>
                    <a:pt x="1205260" y="102218"/>
                  </a:cubicBezTo>
                  <a:cubicBezTo>
                    <a:pt x="1390664" y="151897"/>
                    <a:pt x="1562922" y="215532"/>
                    <a:pt x="1715672" y="288069"/>
                  </a:cubicBezTo>
                  <a:lnTo>
                    <a:pt x="1783928" y="322561"/>
                  </a:lnTo>
                  <a:lnTo>
                    <a:pt x="1774871" y="333384"/>
                  </a:lnTo>
                  <a:lnTo>
                    <a:pt x="1773364" y="334908"/>
                  </a:lnTo>
                  <a:lnTo>
                    <a:pt x="1767328" y="343572"/>
                  </a:lnTo>
                  <a:cubicBezTo>
                    <a:pt x="1755875" y="357361"/>
                    <a:pt x="1743273" y="370189"/>
                    <a:pt x="1729610" y="382053"/>
                  </a:cubicBezTo>
                  <a:lnTo>
                    <a:pt x="1718797" y="390075"/>
                  </a:lnTo>
                  <a:lnTo>
                    <a:pt x="1688397" y="420809"/>
                  </a:lnTo>
                  <a:cubicBezTo>
                    <a:pt x="1543548" y="555484"/>
                    <a:pt x="1378618" y="653793"/>
                    <a:pt x="1208595" y="710898"/>
                  </a:cubicBezTo>
                  <a:lnTo>
                    <a:pt x="1188947" y="715856"/>
                  </a:lnTo>
                  <a:lnTo>
                    <a:pt x="1198509" y="739799"/>
                  </a:lnTo>
                  <a:lnTo>
                    <a:pt x="1187228" y="768044"/>
                  </a:lnTo>
                  <a:lnTo>
                    <a:pt x="1193906" y="798509"/>
                  </a:lnTo>
                  <a:lnTo>
                    <a:pt x="1178454" y="823446"/>
                  </a:lnTo>
                  <a:cubicBezTo>
                    <a:pt x="1179059" y="833951"/>
                    <a:pt x="1179663" y="844457"/>
                    <a:pt x="1180268" y="854962"/>
                  </a:cubicBezTo>
                  <a:lnTo>
                    <a:pt x="1161240" y="875638"/>
                  </a:lnTo>
                  <a:lnTo>
                    <a:pt x="1158123" y="906991"/>
                  </a:lnTo>
                  <a:lnTo>
                    <a:pt x="1136249" y="922605"/>
                  </a:lnTo>
                  <a:lnTo>
                    <a:pt x="1128322" y="952595"/>
                  </a:lnTo>
                  <a:lnTo>
                    <a:pt x="1104442" y="962550"/>
                  </a:lnTo>
                  <a:lnTo>
                    <a:pt x="1092008" y="990021"/>
                  </a:lnTo>
                  <a:lnTo>
                    <a:pt x="1067042" y="993934"/>
                  </a:lnTo>
                  <a:lnTo>
                    <a:pt x="1050578" y="1017830"/>
                  </a:lnTo>
                  <a:lnTo>
                    <a:pt x="1025482" y="1015552"/>
                  </a:lnTo>
                  <a:lnTo>
                    <a:pt x="1005625" y="1034957"/>
                  </a:lnTo>
                  <a:lnTo>
                    <a:pt x="981367" y="1026571"/>
                  </a:lnTo>
                  <a:lnTo>
                    <a:pt x="958875" y="1040738"/>
                  </a:lnTo>
                  <a:lnTo>
                    <a:pt x="936383" y="1026571"/>
                  </a:lnTo>
                  <a:lnTo>
                    <a:pt x="912125" y="1034957"/>
                  </a:lnTo>
                  <a:lnTo>
                    <a:pt x="892268" y="1015552"/>
                  </a:lnTo>
                  <a:lnTo>
                    <a:pt x="867172" y="1017830"/>
                  </a:lnTo>
                  <a:lnTo>
                    <a:pt x="850708" y="993934"/>
                  </a:lnTo>
                  <a:lnTo>
                    <a:pt x="825742" y="990021"/>
                  </a:lnTo>
                  <a:lnTo>
                    <a:pt x="813308" y="962550"/>
                  </a:lnTo>
                  <a:lnTo>
                    <a:pt x="789428" y="952595"/>
                  </a:lnTo>
                  <a:lnTo>
                    <a:pt x="781501" y="922605"/>
                  </a:lnTo>
                  <a:lnTo>
                    <a:pt x="759627" y="906991"/>
                  </a:lnTo>
                  <a:lnTo>
                    <a:pt x="756510" y="875638"/>
                  </a:lnTo>
                  <a:lnTo>
                    <a:pt x="737482" y="854962"/>
                  </a:lnTo>
                  <a:cubicBezTo>
                    <a:pt x="738087" y="844457"/>
                    <a:pt x="738691" y="833951"/>
                    <a:pt x="739296" y="823446"/>
                  </a:cubicBezTo>
                  <a:lnTo>
                    <a:pt x="723844" y="798509"/>
                  </a:lnTo>
                  <a:lnTo>
                    <a:pt x="730522" y="768044"/>
                  </a:lnTo>
                  <a:lnTo>
                    <a:pt x="726332" y="757552"/>
                  </a:lnTo>
                  <a:lnTo>
                    <a:pt x="698233" y="753758"/>
                  </a:lnTo>
                  <a:cubicBezTo>
                    <a:pt x="588085" y="733661"/>
                    <a:pt x="482334" y="693100"/>
                    <a:pt x="385421" y="630641"/>
                  </a:cubicBezTo>
                  <a:cubicBezTo>
                    <a:pt x="201962" y="512404"/>
                    <a:pt x="76887" y="332909"/>
                    <a:pt x="13780" y="123609"/>
                  </a:cubicBezTo>
                  <a:lnTo>
                    <a:pt x="0" y="69398"/>
                  </a:lnTo>
                  <a:lnTo>
                    <a:pt x="22929" y="60806"/>
                  </a:lnTo>
                  <a:cubicBezTo>
                    <a:pt x="136070" y="24661"/>
                    <a:pt x="273710" y="4186"/>
                    <a:pt x="427811" y="57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3FD0FE45-D5DE-4EAD-9F84-50DC4A600073}"/>
                </a:ext>
              </a:extLst>
            </p:cNvPr>
            <p:cNvSpPr/>
            <p:nvPr/>
          </p:nvSpPr>
          <p:spPr>
            <a:xfrm rot="1800000">
              <a:off x="6889359" y="1812618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E5514DCA-B6A1-42D0-8564-AF8F7A422EA0}"/>
                </a:ext>
              </a:extLst>
            </p:cNvPr>
            <p:cNvSpPr/>
            <p:nvPr/>
          </p:nvSpPr>
          <p:spPr>
            <a:xfrm rot="584089">
              <a:off x="7097560" y="2432122"/>
              <a:ext cx="1349002" cy="428623"/>
            </a:xfrm>
            <a:custGeom>
              <a:avLst/>
              <a:gdLst>
                <a:gd name="connsiteX0" fmla="*/ 0 w 1349002"/>
                <a:gd name="connsiteY0" fmla="*/ 174342 h 428623"/>
                <a:gd name="connsiteX1" fmla="*/ 133776 w 1349002"/>
                <a:gd name="connsiteY1" fmla="*/ 198038 h 428623"/>
                <a:gd name="connsiteX2" fmla="*/ 446222 w 1349002"/>
                <a:gd name="connsiteY2" fmla="*/ 219406 h 428623"/>
                <a:gd name="connsiteX3" fmla="*/ 1326907 w 1349002"/>
                <a:gd name="connsiteY3" fmla="*/ 14425 h 428623"/>
                <a:gd name="connsiteX4" fmla="*/ 1348762 w 1349002"/>
                <a:gd name="connsiteY4" fmla="*/ 0 h 428623"/>
                <a:gd name="connsiteX5" fmla="*/ 1349002 w 1349002"/>
                <a:gd name="connsiteY5" fmla="*/ 3428 h 428623"/>
                <a:gd name="connsiteX6" fmla="*/ 1327846 w 1349002"/>
                <a:gd name="connsiteY6" fmla="*/ 112111 h 428623"/>
                <a:gd name="connsiteX7" fmla="*/ 322408 w 1349002"/>
                <a:gd name="connsiteY7" fmla="*/ 351410 h 428623"/>
                <a:gd name="connsiteX8" fmla="*/ 15783 w 1349002"/>
                <a:gd name="connsiteY8" fmla="*/ 187283 h 428623"/>
                <a:gd name="connsiteX9" fmla="*/ 0 w 1349002"/>
                <a:gd name="connsiteY9" fmla="*/ 174342 h 42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9002" h="428623">
                  <a:moveTo>
                    <a:pt x="0" y="174342"/>
                  </a:moveTo>
                  <a:lnTo>
                    <a:pt x="133776" y="198038"/>
                  </a:lnTo>
                  <a:cubicBezTo>
                    <a:pt x="233073" y="211956"/>
                    <a:pt x="337885" y="219406"/>
                    <a:pt x="446222" y="219406"/>
                  </a:cubicBezTo>
                  <a:cubicBezTo>
                    <a:pt x="800779" y="219406"/>
                    <a:pt x="1117575" y="139612"/>
                    <a:pt x="1326907" y="14425"/>
                  </a:cubicBezTo>
                  <a:lnTo>
                    <a:pt x="1348762" y="0"/>
                  </a:lnTo>
                  <a:lnTo>
                    <a:pt x="1349002" y="3428"/>
                  </a:lnTo>
                  <a:cubicBezTo>
                    <a:pt x="1348384" y="38776"/>
                    <a:pt x="1341540" y="75019"/>
                    <a:pt x="1327846" y="112111"/>
                  </a:cubicBezTo>
                  <a:cubicBezTo>
                    <a:pt x="1218285" y="408844"/>
                    <a:pt x="768135" y="515982"/>
                    <a:pt x="322408" y="351410"/>
                  </a:cubicBezTo>
                  <a:cubicBezTo>
                    <a:pt x="207494" y="308982"/>
                    <a:pt x="104093" y="252636"/>
                    <a:pt x="15783" y="187283"/>
                  </a:cubicBezTo>
                  <a:lnTo>
                    <a:pt x="0" y="174342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D9877F83-315E-47F0-BD1A-4D6479AA2AE4}"/>
                </a:ext>
              </a:extLst>
            </p:cNvPr>
            <p:cNvSpPr/>
            <p:nvPr/>
          </p:nvSpPr>
          <p:spPr>
            <a:xfrm rot="13500000">
              <a:off x="7271301" y="176834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6DB0982-0F72-447B-A05D-D1892658042F}"/>
                </a:ext>
              </a:extLst>
            </p:cNvPr>
            <p:cNvSpPr/>
            <p:nvPr/>
          </p:nvSpPr>
          <p:spPr>
            <a:xfrm rot="13500000">
              <a:off x="7720627" y="189809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CD9AA8B2-A8D5-4BBA-86EA-F682791489D8}"/>
                </a:ext>
              </a:extLst>
            </p:cNvPr>
            <p:cNvSpPr/>
            <p:nvPr/>
          </p:nvSpPr>
          <p:spPr>
            <a:xfrm rot="13500000">
              <a:off x="7995201" y="22103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1D26804D-8CFB-4D46-8BBD-815FDD338F04}"/>
                </a:ext>
              </a:extLst>
            </p:cNvPr>
            <p:cNvSpPr/>
            <p:nvPr/>
          </p:nvSpPr>
          <p:spPr>
            <a:xfrm rot="15300000">
              <a:off x="6615118" y="20152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ED93239-E175-4114-A309-7CAAAD9CC9E0}"/>
                </a:ext>
              </a:extLst>
            </p:cNvPr>
            <p:cNvSpPr/>
            <p:nvPr/>
          </p:nvSpPr>
          <p:spPr>
            <a:xfrm rot="13500000">
              <a:off x="7410076" y="2191389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78602B9-7217-4061-89C1-5DFC4F69C88F}"/>
              </a:ext>
            </a:extLst>
          </p:cNvPr>
          <p:cNvGrpSpPr/>
          <p:nvPr/>
        </p:nvGrpSpPr>
        <p:grpSpPr>
          <a:xfrm>
            <a:off x="1222169" y="3916839"/>
            <a:ext cx="2066436" cy="2388529"/>
            <a:chOff x="710267" y="3782237"/>
            <a:chExt cx="2355850" cy="272305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8F2B875-246F-4A21-AEEC-77879EF6AA72}"/>
                </a:ext>
              </a:extLst>
            </p:cNvPr>
            <p:cNvGrpSpPr/>
            <p:nvPr/>
          </p:nvGrpSpPr>
          <p:grpSpPr>
            <a:xfrm>
              <a:off x="1103245" y="6177029"/>
              <a:ext cx="589796" cy="240224"/>
              <a:chOff x="2572351" y="5774251"/>
              <a:chExt cx="875700" cy="35667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58E909E-BBE7-4773-B8FB-522A2C37936B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E7417E35-5968-43AA-A0F3-F4F2F77F9412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96ABEC8-62A4-4AA0-806A-9B7B8F5E98D4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DB2F48B-5941-40ED-848B-A6375966BECF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星: 32 pt 3">
              <a:extLst>
                <a:ext uri="{FF2B5EF4-FFF2-40B4-BE49-F238E27FC236}">
                  <a16:creationId xmlns:a16="http://schemas.microsoft.com/office/drawing/2014/main" id="{3F4732BF-3E2D-4EF1-8447-18F654BC7D78}"/>
                </a:ext>
              </a:extLst>
            </p:cNvPr>
            <p:cNvSpPr/>
            <p:nvPr/>
          </p:nvSpPr>
          <p:spPr>
            <a:xfrm>
              <a:off x="1339938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3F0EB3E-2AC9-4021-9D10-39D1972F256B}"/>
                </a:ext>
              </a:extLst>
            </p:cNvPr>
            <p:cNvGrpSpPr/>
            <p:nvPr/>
          </p:nvGrpSpPr>
          <p:grpSpPr>
            <a:xfrm>
              <a:off x="1224532" y="6265066"/>
              <a:ext cx="589796" cy="240224"/>
              <a:chOff x="2572351" y="5774251"/>
              <a:chExt cx="875700" cy="35667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F62AA24-A969-4F76-AA5A-190A4C8A2F6F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22F70060-2323-447C-9503-7ED304490652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BB02AB0-FBDE-4D0A-91AF-BA438478B3E3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E13CCEB-F6BC-4555-86BD-5BC9D8E6F189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E6990CA-1107-4471-B662-CF39CD2217AB}"/>
                </a:ext>
              </a:extLst>
            </p:cNvPr>
            <p:cNvSpPr/>
            <p:nvPr/>
          </p:nvSpPr>
          <p:spPr>
            <a:xfrm>
              <a:off x="710267" y="3782237"/>
              <a:ext cx="2355850" cy="2546981"/>
            </a:xfrm>
            <a:custGeom>
              <a:avLst/>
              <a:gdLst>
                <a:gd name="connsiteX0" fmla="*/ 335536 w 2355850"/>
                <a:gd name="connsiteY0" fmla="*/ 0 h 2546981"/>
                <a:gd name="connsiteX1" fmla="*/ 653032 w 2355850"/>
                <a:gd name="connsiteY1" fmla="*/ 602531 h 2546981"/>
                <a:gd name="connsiteX2" fmla="*/ 656390 w 2355850"/>
                <a:gd name="connsiteY2" fmla="*/ 731327 h 2546981"/>
                <a:gd name="connsiteX3" fmla="*/ 798067 w 2355850"/>
                <a:gd name="connsiteY3" fmla="*/ 731119 h 2546981"/>
                <a:gd name="connsiteX4" fmla="*/ 1327745 w 2355850"/>
                <a:gd name="connsiteY4" fmla="*/ 907491 h 2546981"/>
                <a:gd name="connsiteX5" fmla="*/ 1857314 w 2355850"/>
                <a:gd name="connsiteY5" fmla="*/ 1505427 h 2546981"/>
                <a:gd name="connsiteX6" fmla="*/ 1871392 w 2355850"/>
                <a:gd name="connsiteY6" fmla="*/ 1579305 h 2546981"/>
                <a:gd name="connsiteX7" fmla="*/ 1962623 w 2355850"/>
                <a:gd name="connsiteY7" fmla="*/ 1610770 h 2546981"/>
                <a:gd name="connsiteX8" fmla="*/ 2303560 w 2355850"/>
                <a:gd name="connsiteY8" fmla="*/ 1718880 h 2546981"/>
                <a:gd name="connsiteX9" fmla="*/ 2295128 w 2355850"/>
                <a:gd name="connsiteY9" fmla="*/ 1731367 h 2546981"/>
                <a:gd name="connsiteX10" fmla="*/ 2252464 w 2355850"/>
                <a:gd name="connsiteY10" fmla="*/ 1749205 h 2546981"/>
                <a:gd name="connsiteX11" fmla="*/ 2250609 w 2355850"/>
                <a:gd name="connsiteY11" fmla="*/ 1749418 h 2546981"/>
                <a:gd name="connsiteX12" fmla="*/ 2355850 w 2355850"/>
                <a:gd name="connsiteY12" fmla="*/ 1782790 h 2546981"/>
                <a:gd name="connsiteX13" fmla="*/ 2347419 w 2355850"/>
                <a:gd name="connsiteY13" fmla="*/ 1795276 h 2546981"/>
                <a:gd name="connsiteX14" fmla="*/ 2192281 w 2355850"/>
                <a:gd name="connsiteY14" fmla="*/ 1814875 h 2546981"/>
                <a:gd name="connsiteX15" fmla="*/ 2181938 w 2355850"/>
                <a:gd name="connsiteY15" fmla="*/ 1813660 h 2546981"/>
                <a:gd name="connsiteX16" fmla="*/ 2286130 w 2355850"/>
                <a:gd name="connsiteY16" fmla="*/ 1846700 h 2546981"/>
                <a:gd name="connsiteX17" fmla="*/ 2277699 w 2355850"/>
                <a:gd name="connsiteY17" fmla="*/ 1859185 h 2546981"/>
                <a:gd name="connsiteX18" fmla="*/ 1827534 w 2355850"/>
                <a:gd name="connsiteY18" fmla="*/ 1821955 h 2546981"/>
                <a:gd name="connsiteX19" fmla="*/ 1824382 w 2355850"/>
                <a:gd name="connsiteY19" fmla="*/ 1821039 h 2546981"/>
                <a:gd name="connsiteX20" fmla="*/ 1808828 w 2355850"/>
                <a:gd name="connsiteY20" fmla="*/ 1839628 h 2546981"/>
                <a:gd name="connsiteX21" fmla="*/ 1807320 w 2355850"/>
                <a:gd name="connsiteY21" fmla="*/ 1841152 h 2546981"/>
                <a:gd name="connsiteX22" fmla="*/ 1801284 w 2355850"/>
                <a:gd name="connsiteY22" fmla="*/ 1849816 h 2546981"/>
                <a:gd name="connsiteX23" fmla="*/ 1763567 w 2355850"/>
                <a:gd name="connsiteY23" fmla="*/ 1888297 h 2546981"/>
                <a:gd name="connsiteX24" fmla="*/ 1752754 w 2355850"/>
                <a:gd name="connsiteY24" fmla="*/ 1896319 h 2546981"/>
                <a:gd name="connsiteX25" fmla="*/ 1722353 w 2355850"/>
                <a:gd name="connsiteY25" fmla="*/ 1927053 h 2546981"/>
                <a:gd name="connsiteX26" fmla="*/ 1242551 w 2355850"/>
                <a:gd name="connsiteY26" fmla="*/ 2217142 h 2546981"/>
                <a:gd name="connsiteX27" fmla="*/ 1220869 w 2355850"/>
                <a:gd name="connsiteY27" fmla="*/ 2222613 h 2546981"/>
                <a:gd name="connsiteX28" fmla="*/ 1230226 w 2355850"/>
                <a:gd name="connsiteY28" fmla="*/ 2246042 h 2546981"/>
                <a:gd name="connsiteX29" fmla="*/ 1218945 w 2355850"/>
                <a:gd name="connsiteY29" fmla="*/ 2274287 h 2546981"/>
                <a:gd name="connsiteX30" fmla="*/ 1225623 w 2355850"/>
                <a:gd name="connsiteY30" fmla="*/ 2304752 h 2546981"/>
                <a:gd name="connsiteX31" fmla="*/ 1210171 w 2355850"/>
                <a:gd name="connsiteY31" fmla="*/ 2329689 h 2546981"/>
                <a:gd name="connsiteX32" fmla="*/ 1211985 w 2355850"/>
                <a:gd name="connsiteY32" fmla="*/ 2361205 h 2546981"/>
                <a:gd name="connsiteX33" fmla="*/ 1192957 w 2355850"/>
                <a:gd name="connsiteY33" fmla="*/ 2381881 h 2546981"/>
                <a:gd name="connsiteX34" fmla="*/ 1189840 w 2355850"/>
                <a:gd name="connsiteY34" fmla="*/ 2413234 h 2546981"/>
                <a:gd name="connsiteX35" fmla="*/ 1167966 w 2355850"/>
                <a:gd name="connsiteY35" fmla="*/ 2428848 h 2546981"/>
                <a:gd name="connsiteX36" fmla="*/ 1160039 w 2355850"/>
                <a:gd name="connsiteY36" fmla="*/ 2458838 h 2546981"/>
                <a:gd name="connsiteX37" fmla="*/ 1136159 w 2355850"/>
                <a:gd name="connsiteY37" fmla="*/ 2468793 h 2546981"/>
                <a:gd name="connsiteX38" fmla="*/ 1123725 w 2355850"/>
                <a:gd name="connsiteY38" fmla="*/ 2496264 h 2546981"/>
                <a:gd name="connsiteX39" fmla="*/ 1098759 w 2355850"/>
                <a:gd name="connsiteY39" fmla="*/ 2500177 h 2546981"/>
                <a:gd name="connsiteX40" fmla="*/ 1082295 w 2355850"/>
                <a:gd name="connsiteY40" fmla="*/ 2524073 h 2546981"/>
                <a:gd name="connsiteX41" fmla="*/ 1057199 w 2355850"/>
                <a:gd name="connsiteY41" fmla="*/ 2521795 h 2546981"/>
                <a:gd name="connsiteX42" fmla="*/ 1037342 w 2355850"/>
                <a:gd name="connsiteY42" fmla="*/ 2541200 h 2546981"/>
                <a:gd name="connsiteX43" fmla="*/ 1013084 w 2355850"/>
                <a:gd name="connsiteY43" fmla="*/ 2532814 h 2546981"/>
                <a:gd name="connsiteX44" fmla="*/ 990592 w 2355850"/>
                <a:gd name="connsiteY44" fmla="*/ 2546981 h 2546981"/>
                <a:gd name="connsiteX45" fmla="*/ 968100 w 2355850"/>
                <a:gd name="connsiteY45" fmla="*/ 2532814 h 2546981"/>
                <a:gd name="connsiteX46" fmla="*/ 943842 w 2355850"/>
                <a:gd name="connsiteY46" fmla="*/ 2541200 h 2546981"/>
                <a:gd name="connsiteX47" fmla="*/ 923985 w 2355850"/>
                <a:gd name="connsiteY47" fmla="*/ 2521795 h 2546981"/>
                <a:gd name="connsiteX48" fmla="*/ 898889 w 2355850"/>
                <a:gd name="connsiteY48" fmla="*/ 2524073 h 2546981"/>
                <a:gd name="connsiteX49" fmla="*/ 882425 w 2355850"/>
                <a:gd name="connsiteY49" fmla="*/ 2500177 h 2546981"/>
                <a:gd name="connsiteX50" fmla="*/ 857459 w 2355850"/>
                <a:gd name="connsiteY50" fmla="*/ 2496264 h 2546981"/>
                <a:gd name="connsiteX51" fmla="*/ 845025 w 2355850"/>
                <a:gd name="connsiteY51" fmla="*/ 2468793 h 2546981"/>
                <a:gd name="connsiteX52" fmla="*/ 821145 w 2355850"/>
                <a:gd name="connsiteY52" fmla="*/ 2458838 h 2546981"/>
                <a:gd name="connsiteX53" fmla="*/ 813218 w 2355850"/>
                <a:gd name="connsiteY53" fmla="*/ 2428848 h 2546981"/>
                <a:gd name="connsiteX54" fmla="*/ 791344 w 2355850"/>
                <a:gd name="connsiteY54" fmla="*/ 2413234 h 2546981"/>
                <a:gd name="connsiteX55" fmla="*/ 788227 w 2355850"/>
                <a:gd name="connsiteY55" fmla="*/ 2381881 h 2546981"/>
                <a:gd name="connsiteX56" fmla="*/ 769199 w 2355850"/>
                <a:gd name="connsiteY56" fmla="*/ 2361205 h 2546981"/>
                <a:gd name="connsiteX57" fmla="*/ 771013 w 2355850"/>
                <a:gd name="connsiteY57" fmla="*/ 2329689 h 2546981"/>
                <a:gd name="connsiteX58" fmla="*/ 755561 w 2355850"/>
                <a:gd name="connsiteY58" fmla="*/ 2304752 h 2546981"/>
                <a:gd name="connsiteX59" fmla="*/ 762239 w 2355850"/>
                <a:gd name="connsiteY59" fmla="*/ 2274287 h 2546981"/>
                <a:gd name="connsiteX60" fmla="*/ 757432 w 2355850"/>
                <a:gd name="connsiteY60" fmla="*/ 2262252 h 2546981"/>
                <a:gd name="connsiteX61" fmla="*/ 732190 w 2355850"/>
                <a:gd name="connsiteY61" fmla="*/ 2260002 h 2546981"/>
                <a:gd name="connsiteX62" fmla="*/ 419378 w 2355850"/>
                <a:gd name="connsiteY62" fmla="*/ 2136885 h 2546981"/>
                <a:gd name="connsiteX63" fmla="*/ 24301 w 2355850"/>
                <a:gd name="connsiteY63" fmla="*/ 1045766 h 2546981"/>
                <a:gd name="connsiteX64" fmla="*/ 33660 w 2355850"/>
                <a:gd name="connsiteY64" fmla="*/ 1005412 h 2546981"/>
                <a:gd name="connsiteX65" fmla="*/ 20605 w 2355850"/>
                <a:gd name="connsiteY65" fmla="*/ 906691 h 2546981"/>
                <a:gd name="connsiteX66" fmla="*/ 14074 w 2355850"/>
                <a:gd name="connsiteY66" fmla="*/ 754611 h 2546981"/>
                <a:gd name="connsiteX67" fmla="*/ 335536 w 2355850"/>
                <a:gd name="connsiteY67" fmla="*/ 0 h 2546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355850" h="2546981">
                  <a:moveTo>
                    <a:pt x="335536" y="0"/>
                  </a:moveTo>
                  <a:cubicBezTo>
                    <a:pt x="545610" y="0"/>
                    <a:pt x="634173" y="258668"/>
                    <a:pt x="653032" y="602531"/>
                  </a:cubicBezTo>
                  <a:lnTo>
                    <a:pt x="656390" y="731327"/>
                  </a:lnTo>
                  <a:lnTo>
                    <a:pt x="798067" y="731119"/>
                  </a:lnTo>
                  <a:cubicBezTo>
                    <a:pt x="963598" y="745608"/>
                    <a:pt x="1149002" y="804294"/>
                    <a:pt x="1327745" y="907491"/>
                  </a:cubicBezTo>
                  <a:cubicBezTo>
                    <a:pt x="1605790" y="1068020"/>
                    <a:pt x="1798618" y="1296364"/>
                    <a:pt x="1857314" y="1505427"/>
                  </a:cubicBezTo>
                  <a:lnTo>
                    <a:pt x="1871392" y="1579305"/>
                  </a:lnTo>
                  <a:lnTo>
                    <a:pt x="1962623" y="1610770"/>
                  </a:lnTo>
                  <a:lnTo>
                    <a:pt x="2303560" y="1718880"/>
                  </a:lnTo>
                  <a:lnTo>
                    <a:pt x="2295128" y="1731367"/>
                  </a:lnTo>
                  <a:cubicBezTo>
                    <a:pt x="2286272" y="1739664"/>
                    <a:pt x="2271820" y="1745576"/>
                    <a:pt x="2252464" y="1749205"/>
                  </a:cubicBezTo>
                  <a:lnTo>
                    <a:pt x="2250609" y="1749418"/>
                  </a:lnTo>
                  <a:lnTo>
                    <a:pt x="2355850" y="1782790"/>
                  </a:lnTo>
                  <a:lnTo>
                    <a:pt x="2347419" y="1795276"/>
                  </a:lnTo>
                  <a:cubicBezTo>
                    <a:pt x="2325770" y="1815558"/>
                    <a:pt x="2270683" y="1821586"/>
                    <a:pt x="2192281" y="1814875"/>
                  </a:cubicBezTo>
                  <a:lnTo>
                    <a:pt x="2181938" y="1813660"/>
                  </a:lnTo>
                  <a:lnTo>
                    <a:pt x="2286130" y="1846700"/>
                  </a:lnTo>
                  <a:lnTo>
                    <a:pt x="2277699" y="1859185"/>
                  </a:lnTo>
                  <a:cubicBezTo>
                    <a:pt x="2234402" y="1899751"/>
                    <a:pt x="2057350" y="1883294"/>
                    <a:pt x="1827534" y="1821955"/>
                  </a:cubicBezTo>
                  <a:lnTo>
                    <a:pt x="1824382" y="1821039"/>
                  </a:lnTo>
                  <a:lnTo>
                    <a:pt x="1808828" y="1839628"/>
                  </a:lnTo>
                  <a:lnTo>
                    <a:pt x="1807320" y="1841152"/>
                  </a:lnTo>
                  <a:lnTo>
                    <a:pt x="1801284" y="1849816"/>
                  </a:lnTo>
                  <a:cubicBezTo>
                    <a:pt x="1789831" y="1863605"/>
                    <a:pt x="1777230" y="1876433"/>
                    <a:pt x="1763567" y="1888297"/>
                  </a:cubicBezTo>
                  <a:lnTo>
                    <a:pt x="1752754" y="1896319"/>
                  </a:lnTo>
                  <a:lnTo>
                    <a:pt x="1722353" y="1927053"/>
                  </a:lnTo>
                  <a:cubicBezTo>
                    <a:pt x="1577504" y="2061728"/>
                    <a:pt x="1412574" y="2160037"/>
                    <a:pt x="1242551" y="2217142"/>
                  </a:cubicBezTo>
                  <a:lnTo>
                    <a:pt x="1220869" y="2222613"/>
                  </a:lnTo>
                  <a:lnTo>
                    <a:pt x="1230226" y="2246042"/>
                  </a:lnTo>
                  <a:lnTo>
                    <a:pt x="1218945" y="2274287"/>
                  </a:lnTo>
                  <a:lnTo>
                    <a:pt x="1225623" y="2304752"/>
                  </a:lnTo>
                  <a:lnTo>
                    <a:pt x="1210171" y="2329689"/>
                  </a:lnTo>
                  <a:cubicBezTo>
                    <a:pt x="1210776" y="2340194"/>
                    <a:pt x="1211380" y="2350700"/>
                    <a:pt x="1211985" y="2361205"/>
                  </a:cubicBezTo>
                  <a:lnTo>
                    <a:pt x="1192957" y="2381881"/>
                  </a:lnTo>
                  <a:lnTo>
                    <a:pt x="1189840" y="2413234"/>
                  </a:lnTo>
                  <a:lnTo>
                    <a:pt x="1167966" y="2428848"/>
                  </a:lnTo>
                  <a:lnTo>
                    <a:pt x="1160039" y="2458838"/>
                  </a:lnTo>
                  <a:lnTo>
                    <a:pt x="1136159" y="2468793"/>
                  </a:lnTo>
                  <a:lnTo>
                    <a:pt x="1123725" y="2496264"/>
                  </a:lnTo>
                  <a:lnTo>
                    <a:pt x="1098759" y="2500177"/>
                  </a:lnTo>
                  <a:lnTo>
                    <a:pt x="1082295" y="2524073"/>
                  </a:lnTo>
                  <a:lnTo>
                    <a:pt x="1057199" y="2521795"/>
                  </a:lnTo>
                  <a:lnTo>
                    <a:pt x="1037342" y="2541200"/>
                  </a:lnTo>
                  <a:lnTo>
                    <a:pt x="1013084" y="2532814"/>
                  </a:lnTo>
                  <a:lnTo>
                    <a:pt x="990592" y="2546981"/>
                  </a:lnTo>
                  <a:lnTo>
                    <a:pt x="968100" y="2532814"/>
                  </a:lnTo>
                  <a:lnTo>
                    <a:pt x="943842" y="2541200"/>
                  </a:lnTo>
                  <a:lnTo>
                    <a:pt x="923985" y="2521795"/>
                  </a:lnTo>
                  <a:lnTo>
                    <a:pt x="898889" y="2524073"/>
                  </a:lnTo>
                  <a:lnTo>
                    <a:pt x="882425" y="2500177"/>
                  </a:lnTo>
                  <a:lnTo>
                    <a:pt x="857459" y="2496264"/>
                  </a:lnTo>
                  <a:lnTo>
                    <a:pt x="845025" y="2468793"/>
                  </a:lnTo>
                  <a:lnTo>
                    <a:pt x="821145" y="2458838"/>
                  </a:lnTo>
                  <a:lnTo>
                    <a:pt x="813218" y="2428848"/>
                  </a:lnTo>
                  <a:lnTo>
                    <a:pt x="791344" y="2413234"/>
                  </a:lnTo>
                  <a:lnTo>
                    <a:pt x="788227" y="2381881"/>
                  </a:lnTo>
                  <a:lnTo>
                    <a:pt x="769199" y="2361205"/>
                  </a:lnTo>
                  <a:cubicBezTo>
                    <a:pt x="769804" y="2350700"/>
                    <a:pt x="770408" y="2340194"/>
                    <a:pt x="771013" y="2329689"/>
                  </a:cubicBezTo>
                  <a:lnTo>
                    <a:pt x="755561" y="2304752"/>
                  </a:lnTo>
                  <a:lnTo>
                    <a:pt x="762239" y="2274287"/>
                  </a:lnTo>
                  <a:lnTo>
                    <a:pt x="757432" y="2262252"/>
                  </a:lnTo>
                  <a:lnTo>
                    <a:pt x="732190" y="2260002"/>
                  </a:lnTo>
                  <a:cubicBezTo>
                    <a:pt x="622042" y="2239905"/>
                    <a:pt x="516291" y="2199344"/>
                    <a:pt x="419378" y="2136885"/>
                  </a:cubicBezTo>
                  <a:cubicBezTo>
                    <a:pt x="78668" y="1917301"/>
                    <a:pt x="-60676" y="1486442"/>
                    <a:pt x="24301" y="1045766"/>
                  </a:cubicBezTo>
                  <a:lnTo>
                    <a:pt x="33660" y="1005412"/>
                  </a:lnTo>
                  <a:lnTo>
                    <a:pt x="20605" y="906691"/>
                  </a:lnTo>
                  <a:cubicBezTo>
                    <a:pt x="16323" y="857568"/>
                    <a:pt x="14074" y="806706"/>
                    <a:pt x="14074" y="754611"/>
                  </a:cubicBezTo>
                  <a:cubicBezTo>
                    <a:pt x="14074" y="337851"/>
                    <a:pt x="95451" y="0"/>
                    <a:pt x="335536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E5AA429-5607-4EC3-AEC9-979161982041}"/>
                </a:ext>
              </a:extLst>
            </p:cNvPr>
            <p:cNvSpPr/>
            <p:nvPr/>
          </p:nvSpPr>
          <p:spPr>
            <a:xfrm>
              <a:off x="755347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41656B9-06A1-4046-81EA-92F017EAE0D9}"/>
                </a:ext>
              </a:extLst>
            </p:cNvPr>
            <p:cNvSpPr/>
            <p:nvPr/>
          </p:nvSpPr>
          <p:spPr>
            <a:xfrm rot="1800000">
              <a:off x="1030071" y="4776803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17117D6-602F-4388-89E7-B276C4BD7D72}"/>
                </a:ext>
              </a:extLst>
            </p:cNvPr>
            <p:cNvSpPr/>
            <p:nvPr/>
          </p:nvSpPr>
          <p:spPr>
            <a:xfrm>
              <a:off x="922045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9DEEF66-8398-4459-A933-F80BDEC391BB}"/>
                </a:ext>
              </a:extLst>
            </p:cNvPr>
            <p:cNvSpPr/>
            <p:nvPr/>
          </p:nvSpPr>
          <p:spPr>
            <a:xfrm>
              <a:off x="907177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9594B4C-08B2-4AF4-BF47-CF2AC327E8ED}"/>
                </a:ext>
              </a:extLst>
            </p:cNvPr>
            <p:cNvSpPr/>
            <p:nvPr/>
          </p:nvSpPr>
          <p:spPr>
            <a:xfrm>
              <a:off x="959823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4791AE9-8F1E-4AD5-ACC7-FDAFA9EAA177}"/>
                </a:ext>
              </a:extLst>
            </p:cNvPr>
            <p:cNvSpPr/>
            <p:nvPr/>
          </p:nvSpPr>
          <p:spPr>
            <a:xfrm>
              <a:off x="1100317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9745982-17DB-4D1D-B895-1046B5263C8B}"/>
                </a:ext>
              </a:extLst>
            </p:cNvPr>
            <p:cNvSpPr/>
            <p:nvPr/>
          </p:nvSpPr>
          <p:spPr>
            <a:xfrm>
              <a:off x="1162445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E9FEC89-C685-4C57-A6E2-B6EB03D899B5}"/>
                </a:ext>
              </a:extLst>
            </p:cNvPr>
            <p:cNvSpPr/>
            <p:nvPr/>
          </p:nvSpPr>
          <p:spPr>
            <a:xfrm flipH="1">
              <a:off x="817164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E7F6583-6C37-418D-89C3-2D14E029D358}"/>
                </a:ext>
              </a:extLst>
            </p:cNvPr>
            <p:cNvSpPr/>
            <p:nvPr/>
          </p:nvSpPr>
          <p:spPr>
            <a:xfrm>
              <a:off x="793566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AAD406EA-FC2D-44CF-AFA6-953CA2601EFA}"/>
                </a:ext>
              </a:extLst>
            </p:cNvPr>
            <p:cNvSpPr/>
            <p:nvPr/>
          </p:nvSpPr>
          <p:spPr>
            <a:xfrm>
              <a:off x="1186472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EEDF6094-FC9D-4BE7-B7C9-4AFBC468AB88}"/>
                </a:ext>
              </a:extLst>
            </p:cNvPr>
            <p:cNvSpPr/>
            <p:nvPr/>
          </p:nvSpPr>
          <p:spPr>
            <a:xfrm>
              <a:off x="824987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50C94D8-2EC9-4CF4-91FD-5945FF4466F4}"/>
                </a:ext>
              </a:extLst>
            </p:cNvPr>
            <p:cNvSpPr/>
            <p:nvPr/>
          </p:nvSpPr>
          <p:spPr>
            <a:xfrm>
              <a:off x="1217893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AC34B19-7FA0-4F51-B24A-B5A482BDE76C}"/>
              </a:ext>
            </a:extLst>
          </p:cNvPr>
          <p:cNvGrpSpPr/>
          <p:nvPr/>
        </p:nvGrpSpPr>
        <p:grpSpPr>
          <a:xfrm>
            <a:off x="975644" y="957590"/>
            <a:ext cx="2317495" cy="2383594"/>
            <a:chOff x="463742" y="823679"/>
            <a:chExt cx="2642070" cy="271742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46CE4CE-C89E-43E8-830E-5CD782AE5052}"/>
                </a:ext>
              </a:extLst>
            </p:cNvPr>
            <p:cNvGrpSpPr/>
            <p:nvPr/>
          </p:nvGrpSpPr>
          <p:grpSpPr>
            <a:xfrm>
              <a:off x="1142939" y="2675118"/>
              <a:ext cx="715961" cy="777951"/>
              <a:chOff x="2572351" y="4975860"/>
              <a:chExt cx="1063024" cy="1155065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85A0BBC2-2B62-403E-AA42-DD9AFACFFB02}"/>
                  </a:ext>
                </a:extLst>
              </p:cNvPr>
              <p:cNvGrpSpPr/>
              <p:nvPr/>
            </p:nvGrpSpPr>
            <p:grpSpPr>
              <a:xfrm>
                <a:off x="2572351" y="5774251"/>
                <a:ext cx="875700" cy="356674"/>
                <a:chOff x="2572351" y="5774251"/>
                <a:chExt cx="875700" cy="356674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FBA5B75F-F94B-4D88-A4EF-EEE26680353D}"/>
                    </a:ext>
                  </a:extLst>
                </p:cNvPr>
                <p:cNvSpPr/>
                <p:nvPr/>
              </p:nvSpPr>
              <p:spPr>
                <a:xfrm rot="5400000">
                  <a:off x="2610854" y="5841603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9F7DEFE9-DAEC-4C5B-B8B9-C3B7273ACAD9}"/>
                    </a:ext>
                  </a:extLst>
                </p:cNvPr>
                <p:cNvSpPr/>
                <p:nvPr/>
              </p:nvSpPr>
              <p:spPr>
                <a:xfrm>
                  <a:off x="2679700" y="5867400"/>
                  <a:ext cx="692150" cy="222249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1CD79B9-5E32-46E9-A3AA-860532302430}"/>
                    </a:ext>
                  </a:extLst>
                </p:cNvPr>
                <p:cNvSpPr/>
                <p:nvPr/>
              </p:nvSpPr>
              <p:spPr>
                <a:xfrm rot="5400000">
                  <a:off x="2643415" y="5882877"/>
                  <a:ext cx="201190" cy="278195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DB95590-C7D4-4C93-9C57-4CB5BDB79CAC}"/>
                    </a:ext>
                  </a:extLst>
                </p:cNvPr>
                <p:cNvSpPr/>
                <p:nvPr/>
              </p:nvSpPr>
              <p:spPr>
                <a:xfrm>
                  <a:off x="2701925" y="5774251"/>
                  <a:ext cx="746126" cy="35667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星: 32 pt 43">
                <a:extLst>
                  <a:ext uri="{FF2B5EF4-FFF2-40B4-BE49-F238E27FC236}">
                    <a16:creationId xmlns:a16="http://schemas.microsoft.com/office/drawing/2014/main" id="{F8CD5DF1-AE6D-4980-BA36-9469CC194FA6}"/>
                  </a:ext>
                </a:extLst>
              </p:cNvPr>
              <p:cNvSpPr/>
              <p:nvPr/>
            </p:nvSpPr>
            <p:spPr>
              <a:xfrm>
                <a:off x="2923781" y="4975860"/>
                <a:ext cx="711594" cy="893641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51C104E-8879-4167-9620-402273746925}"/>
                </a:ext>
              </a:extLst>
            </p:cNvPr>
            <p:cNvGrpSpPr/>
            <p:nvPr/>
          </p:nvGrpSpPr>
          <p:grpSpPr>
            <a:xfrm>
              <a:off x="1264227" y="3300882"/>
              <a:ext cx="589796" cy="240224"/>
              <a:chOff x="2572351" y="5774251"/>
              <a:chExt cx="875700" cy="356674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39B1122-7067-4F8F-A5AC-2E5C47B6A358}"/>
                  </a:ext>
                </a:extLst>
              </p:cNvPr>
              <p:cNvSpPr/>
              <p:nvPr/>
            </p:nvSpPr>
            <p:spPr>
              <a:xfrm rot="5400000">
                <a:off x="2610854" y="5841603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8839905D-8E04-4527-9669-1600DC71A113}"/>
                  </a:ext>
                </a:extLst>
              </p:cNvPr>
              <p:cNvSpPr/>
              <p:nvPr/>
            </p:nvSpPr>
            <p:spPr>
              <a:xfrm>
                <a:off x="2679700" y="5867400"/>
                <a:ext cx="692150" cy="22224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B91F57C-6E67-41EA-8335-67AB7F2AE71C}"/>
                  </a:ext>
                </a:extLst>
              </p:cNvPr>
              <p:cNvSpPr/>
              <p:nvPr/>
            </p:nvSpPr>
            <p:spPr>
              <a:xfrm rot="5400000">
                <a:off x="2643415" y="5882877"/>
                <a:ext cx="201190" cy="278195"/>
              </a:xfrm>
              <a:custGeom>
                <a:avLst/>
                <a:gdLst>
                  <a:gd name="connsiteX0" fmla="*/ 0 w 201190"/>
                  <a:gd name="connsiteY0" fmla="*/ 8922 h 278195"/>
                  <a:gd name="connsiteX1" fmla="*/ 672 w 201190"/>
                  <a:gd name="connsiteY1" fmla="*/ 0 h 278195"/>
                  <a:gd name="connsiteX2" fmla="*/ 176455 w 201190"/>
                  <a:gd name="connsiteY2" fmla="*/ 0 h 278195"/>
                  <a:gd name="connsiteX3" fmla="*/ 176041 w 201190"/>
                  <a:gd name="connsiteY3" fmla="*/ 8922 h 278195"/>
                  <a:gd name="connsiteX4" fmla="*/ 201190 w 201190"/>
                  <a:gd name="connsiteY4" fmla="*/ 278194 h 278195"/>
                  <a:gd name="connsiteX5" fmla="*/ 201190 w 201190"/>
                  <a:gd name="connsiteY5" fmla="*/ 278195 h 278195"/>
                  <a:gd name="connsiteX6" fmla="*/ 0 w 201190"/>
                  <a:gd name="connsiteY6" fmla="*/ 8922 h 278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90" h="278195">
                    <a:moveTo>
                      <a:pt x="0" y="8922"/>
                    </a:moveTo>
                    <a:lnTo>
                      <a:pt x="672" y="0"/>
                    </a:lnTo>
                    <a:lnTo>
                      <a:pt x="176455" y="0"/>
                    </a:lnTo>
                    <a:lnTo>
                      <a:pt x="176041" y="8922"/>
                    </a:lnTo>
                    <a:cubicBezTo>
                      <a:pt x="176041" y="99380"/>
                      <a:pt x="184424" y="189839"/>
                      <a:pt x="201190" y="278194"/>
                    </a:cubicBezTo>
                    <a:lnTo>
                      <a:pt x="201190" y="278195"/>
                    </a:lnTo>
                    <a:cubicBezTo>
                      <a:pt x="90076" y="278195"/>
                      <a:pt x="0" y="157637"/>
                      <a:pt x="0" y="89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C32A29DD-767C-4CEB-A3C6-4AB12F70C759}"/>
                  </a:ext>
                </a:extLst>
              </p:cNvPr>
              <p:cNvSpPr/>
              <p:nvPr/>
            </p:nvSpPr>
            <p:spPr>
              <a:xfrm>
                <a:off x="2701925" y="5774251"/>
                <a:ext cx="746126" cy="35667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2635CFF-0A88-404B-9061-8CEC3987A071}"/>
                </a:ext>
              </a:extLst>
            </p:cNvPr>
            <p:cNvSpPr/>
            <p:nvPr/>
          </p:nvSpPr>
          <p:spPr>
            <a:xfrm>
              <a:off x="697352" y="823679"/>
              <a:ext cx="2408460" cy="2541355"/>
            </a:xfrm>
            <a:custGeom>
              <a:avLst/>
              <a:gdLst>
                <a:gd name="connsiteX0" fmla="*/ 252735 w 2408460"/>
                <a:gd name="connsiteY0" fmla="*/ 0 h 2541355"/>
                <a:gd name="connsiteX1" fmla="*/ 505470 w 2408460"/>
                <a:gd name="connsiteY1" fmla="*/ 270165 h 2541355"/>
                <a:gd name="connsiteX2" fmla="*/ 508580 w 2408460"/>
                <a:gd name="connsiteY2" fmla="*/ 314471 h 2541355"/>
                <a:gd name="connsiteX3" fmla="*/ 576737 w 2408460"/>
                <a:gd name="connsiteY3" fmla="*/ 601675 h 2541355"/>
                <a:gd name="connsiteX4" fmla="*/ 628655 w 2408460"/>
                <a:gd name="connsiteY4" fmla="*/ 735222 h 2541355"/>
                <a:gd name="connsiteX5" fmla="*/ 692753 w 2408460"/>
                <a:gd name="connsiteY5" fmla="*/ 725724 h 2541355"/>
                <a:gd name="connsiteX6" fmla="*/ 1380355 w 2408460"/>
                <a:gd name="connsiteY6" fmla="*/ 901864 h 2541355"/>
                <a:gd name="connsiteX7" fmla="*/ 1909924 w 2408460"/>
                <a:gd name="connsiteY7" fmla="*/ 1499800 h 2541355"/>
                <a:gd name="connsiteX8" fmla="*/ 1924002 w 2408460"/>
                <a:gd name="connsiteY8" fmla="*/ 1573677 h 2541355"/>
                <a:gd name="connsiteX9" fmla="*/ 2015233 w 2408460"/>
                <a:gd name="connsiteY9" fmla="*/ 1605143 h 2541355"/>
                <a:gd name="connsiteX10" fmla="*/ 2356170 w 2408460"/>
                <a:gd name="connsiteY10" fmla="*/ 1713253 h 2541355"/>
                <a:gd name="connsiteX11" fmla="*/ 2347738 w 2408460"/>
                <a:gd name="connsiteY11" fmla="*/ 1725739 h 2541355"/>
                <a:gd name="connsiteX12" fmla="*/ 2305074 w 2408460"/>
                <a:gd name="connsiteY12" fmla="*/ 1743578 h 2541355"/>
                <a:gd name="connsiteX13" fmla="*/ 2303219 w 2408460"/>
                <a:gd name="connsiteY13" fmla="*/ 1743791 h 2541355"/>
                <a:gd name="connsiteX14" fmla="*/ 2408460 w 2408460"/>
                <a:gd name="connsiteY14" fmla="*/ 1777163 h 2541355"/>
                <a:gd name="connsiteX15" fmla="*/ 2400029 w 2408460"/>
                <a:gd name="connsiteY15" fmla="*/ 1789649 h 2541355"/>
                <a:gd name="connsiteX16" fmla="*/ 2244891 w 2408460"/>
                <a:gd name="connsiteY16" fmla="*/ 1809247 h 2541355"/>
                <a:gd name="connsiteX17" fmla="*/ 2234548 w 2408460"/>
                <a:gd name="connsiteY17" fmla="*/ 1808033 h 2541355"/>
                <a:gd name="connsiteX18" fmla="*/ 2338740 w 2408460"/>
                <a:gd name="connsiteY18" fmla="*/ 1841072 h 2541355"/>
                <a:gd name="connsiteX19" fmla="*/ 2330309 w 2408460"/>
                <a:gd name="connsiteY19" fmla="*/ 1853558 h 2541355"/>
                <a:gd name="connsiteX20" fmla="*/ 1880144 w 2408460"/>
                <a:gd name="connsiteY20" fmla="*/ 1816328 h 2541355"/>
                <a:gd name="connsiteX21" fmla="*/ 1876992 w 2408460"/>
                <a:gd name="connsiteY21" fmla="*/ 1815412 h 2541355"/>
                <a:gd name="connsiteX22" fmla="*/ 1861437 w 2408460"/>
                <a:gd name="connsiteY22" fmla="*/ 1834001 h 2541355"/>
                <a:gd name="connsiteX23" fmla="*/ 1859930 w 2408460"/>
                <a:gd name="connsiteY23" fmla="*/ 1835525 h 2541355"/>
                <a:gd name="connsiteX24" fmla="*/ 1853894 w 2408460"/>
                <a:gd name="connsiteY24" fmla="*/ 1844189 h 2541355"/>
                <a:gd name="connsiteX25" fmla="*/ 1816177 w 2408460"/>
                <a:gd name="connsiteY25" fmla="*/ 1882670 h 2541355"/>
                <a:gd name="connsiteX26" fmla="*/ 1805363 w 2408460"/>
                <a:gd name="connsiteY26" fmla="*/ 1890691 h 2541355"/>
                <a:gd name="connsiteX27" fmla="*/ 1774963 w 2408460"/>
                <a:gd name="connsiteY27" fmla="*/ 1921426 h 2541355"/>
                <a:gd name="connsiteX28" fmla="*/ 1295161 w 2408460"/>
                <a:gd name="connsiteY28" fmla="*/ 2211515 h 2541355"/>
                <a:gd name="connsiteX29" fmla="*/ 1273478 w 2408460"/>
                <a:gd name="connsiteY29" fmla="*/ 2216986 h 2541355"/>
                <a:gd name="connsiteX30" fmla="*/ 1282836 w 2408460"/>
                <a:gd name="connsiteY30" fmla="*/ 2240416 h 2541355"/>
                <a:gd name="connsiteX31" fmla="*/ 1271555 w 2408460"/>
                <a:gd name="connsiteY31" fmla="*/ 2268661 h 2541355"/>
                <a:gd name="connsiteX32" fmla="*/ 1278233 w 2408460"/>
                <a:gd name="connsiteY32" fmla="*/ 2299126 h 2541355"/>
                <a:gd name="connsiteX33" fmla="*/ 1262781 w 2408460"/>
                <a:gd name="connsiteY33" fmla="*/ 2324063 h 2541355"/>
                <a:gd name="connsiteX34" fmla="*/ 1264595 w 2408460"/>
                <a:gd name="connsiteY34" fmla="*/ 2355579 h 2541355"/>
                <a:gd name="connsiteX35" fmla="*/ 1245567 w 2408460"/>
                <a:gd name="connsiteY35" fmla="*/ 2376255 h 2541355"/>
                <a:gd name="connsiteX36" fmla="*/ 1242450 w 2408460"/>
                <a:gd name="connsiteY36" fmla="*/ 2407608 h 2541355"/>
                <a:gd name="connsiteX37" fmla="*/ 1220576 w 2408460"/>
                <a:gd name="connsiteY37" fmla="*/ 2423222 h 2541355"/>
                <a:gd name="connsiteX38" fmla="*/ 1212649 w 2408460"/>
                <a:gd name="connsiteY38" fmla="*/ 2453212 h 2541355"/>
                <a:gd name="connsiteX39" fmla="*/ 1188769 w 2408460"/>
                <a:gd name="connsiteY39" fmla="*/ 2463167 h 2541355"/>
                <a:gd name="connsiteX40" fmla="*/ 1176335 w 2408460"/>
                <a:gd name="connsiteY40" fmla="*/ 2490638 h 2541355"/>
                <a:gd name="connsiteX41" fmla="*/ 1151369 w 2408460"/>
                <a:gd name="connsiteY41" fmla="*/ 2494551 h 2541355"/>
                <a:gd name="connsiteX42" fmla="*/ 1134905 w 2408460"/>
                <a:gd name="connsiteY42" fmla="*/ 2518447 h 2541355"/>
                <a:gd name="connsiteX43" fmla="*/ 1109809 w 2408460"/>
                <a:gd name="connsiteY43" fmla="*/ 2516169 h 2541355"/>
                <a:gd name="connsiteX44" fmla="*/ 1089952 w 2408460"/>
                <a:gd name="connsiteY44" fmla="*/ 2535574 h 2541355"/>
                <a:gd name="connsiteX45" fmla="*/ 1065694 w 2408460"/>
                <a:gd name="connsiteY45" fmla="*/ 2527188 h 2541355"/>
                <a:gd name="connsiteX46" fmla="*/ 1043202 w 2408460"/>
                <a:gd name="connsiteY46" fmla="*/ 2541355 h 2541355"/>
                <a:gd name="connsiteX47" fmla="*/ 1020710 w 2408460"/>
                <a:gd name="connsiteY47" fmla="*/ 2527188 h 2541355"/>
                <a:gd name="connsiteX48" fmla="*/ 996452 w 2408460"/>
                <a:gd name="connsiteY48" fmla="*/ 2535574 h 2541355"/>
                <a:gd name="connsiteX49" fmla="*/ 976595 w 2408460"/>
                <a:gd name="connsiteY49" fmla="*/ 2516169 h 2541355"/>
                <a:gd name="connsiteX50" fmla="*/ 951499 w 2408460"/>
                <a:gd name="connsiteY50" fmla="*/ 2518447 h 2541355"/>
                <a:gd name="connsiteX51" fmla="*/ 935035 w 2408460"/>
                <a:gd name="connsiteY51" fmla="*/ 2494551 h 2541355"/>
                <a:gd name="connsiteX52" fmla="*/ 910069 w 2408460"/>
                <a:gd name="connsiteY52" fmla="*/ 2490638 h 2541355"/>
                <a:gd name="connsiteX53" fmla="*/ 897635 w 2408460"/>
                <a:gd name="connsiteY53" fmla="*/ 2463167 h 2541355"/>
                <a:gd name="connsiteX54" fmla="*/ 873755 w 2408460"/>
                <a:gd name="connsiteY54" fmla="*/ 2453212 h 2541355"/>
                <a:gd name="connsiteX55" fmla="*/ 865828 w 2408460"/>
                <a:gd name="connsiteY55" fmla="*/ 2423222 h 2541355"/>
                <a:gd name="connsiteX56" fmla="*/ 843954 w 2408460"/>
                <a:gd name="connsiteY56" fmla="*/ 2407608 h 2541355"/>
                <a:gd name="connsiteX57" fmla="*/ 840837 w 2408460"/>
                <a:gd name="connsiteY57" fmla="*/ 2376255 h 2541355"/>
                <a:gd name="connsiteX58" fmla="*/ 821809 w 2408460"/>
                <a:gd name="connsiteY58" fmla="*/ 2355579 h 2541355"/>
                <a:gd name="connsiteX59" fmla="*/ 823623 w 2408460"/>
                <a:gd name="connsiteY59" fmla="*/ 2324063 h 2541355"/>
                <a:gd name="connsiteX60" fmla="*/ 808171 w 2408460"/>
                <a:gd name="connsiteY60" fmla="*/ 2299126 h 2541355"/>
                <a:gd name="connsiteX61" fmla="*/ 814849 w 2408460"/>
                <a:gd name="connsiteY61" fmla="*/ 2268661 h 2541355"/>
                <a:gd name="connsiteX62" fmla="*/ 810042 w 2408460"/>
                <a:gd name="connsiteY62" fmla="*/ 2256625 h 2541355"/>
                <a:gd name="connsiteX63" fmla="*/ 784799 w 2408460"/>
                <a:gd name="connsiteY63" fmla="*/ 2254374 h 2541355"/>
                <a:gd name="connsiteX64" fmla="*/ 471987 w 2408460"/>
                <a:gd name="connsiteY64" fmla="*/ 2131258 h 2541355"/>
                <a:gd name="connsiteX65" fmla="*/ 171860 w 2408460"/>
                <a:gd name="connsiteY65" fmla="*/ 735964 h 2541355"/>
                <a:gd name="connsiteX66" fmla="*/ 182563 w 2408460"/>
                <a:gd name="connsiteY66" fmla="*/ 713852 h 2541355"/>
                <a:gd name="connsiteX67" fmla="*/ 186912 w 2408460"/>
                <a:gd name="connsiteY67" fmla="*/ 701871 h 2541355"/>
                <a:gd name="connsiteX68" fmla="*/ 136507 w 2408460"/>
                <a:gd name="connsiteY68" fmla="*/ 513757 h 2541355"/>
                <a:gd name="connsiteX69" fmla="*/ 117240 w 2408460"/>
                <a:gd name="connsiteY69" fmla="*/ 497562 h 2541355"/>
                <a:gd name="connsiteX70" fmla="*/ 111429 w 2408460"/>
                <a:gd name="connsiteY70" fmla="*/ 494190 h 2541355"/>
                <a:gd name="connsiteX71" fmla="*/ 0 w 2408460"/>
                <a:gd name="connsiteY71" fmla="*/ 270165 h 2541355"/>
                <a:gd name="connsiteX72" fmla="*/ 252735 w 2408460"/>
                <a:gd name="connsiteY72" fmla="*/ 0 h 2541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408460" h="2541355">
                  <a:moveTo>
                    <a:pt x="252735" y="0"/>
                  </a:moveTo>
                  <a:cubicBezTo>
                    <a:pt x="392317" y="0"/>
                    <a:pt x="505470" y="120957"/>
                    <a:pt x="505470" y="270165"/>
                  </a:cubicBezTo>
                  <a:lnTo>
                    <a:pt x="508580" y="314471"/>
                  </a:lnTo>
                  <a:cubicBezTo>
                    <a:pt x="520726" y="424249"/>
                    <a:pt x="542356" y="497755"/>
                    <a:pt x="576737" y="601675"/>
                  </a:cubicBezTo>
                  <a:lnTo>
                    <a:pt x="628655" y="735222"/>
                  </a:lnTo>
                  <a:lnTo>
                    <a:pt x="692753" y="725724"/>
                  </a:lnTo>
                  <a:cubicBezTo>
                    <a:pt x="891863" y="705803"/>
                    <a:pt x="1142031" y="764268"/>
                    <a:pt x="1380355" y="901864"/>
                  </a:cubicBezTo>
                  <a:cubicBezTo>
                    <a:pt x="1658400" y="1062393"/>
                    <a:pt x="1851228" y="1290737"/>
                    <a:pt x="1909924" y="1499800"/>
                  </a:cubicBezTo>
                  <a:lnTo>
                    <a:pt x="1924002" y="1573677"/>
                  </a:lnTo>
                  <a:lnTo>
                    <a:pt x="2015233" y="1605143"/>
                  </a:lnTo>
                  <a:lnTo>
                    <a:pt x="2356170" y="1713253"/>
                  </a:lnTo>
                  <a:lnTo>
                    <a:pt x="2347738" y="1725739"/>
                  </a:lnTo>
                  <a:cubicBezTo>
                    <a:pt x="2338882" y="1734036"/>
                    <a:pt x="2324430" y="1739948"/>
                    <a:pt x="2305074" y="1743578"/>
                  </a:cubicBezTo>
                  <a:lnTo>
                    <a:pt x="2303219" y="1743791"/>
                  </a:lnTo>
                  <a:lnTo>
                    <a:pt x="2408460" y="1777163"/>
                  </a:lnTo>
                  <a:lnTo>
                    <a:pt x="2400029" y="1789649"/>
                  </a:lnTo>
                  <a:cubicBezTo>
                    <a:pt x="2378380" y="1809931"/>
                    <a:pt x="2323293" y="1815958"/>
                    <a:pt x="2244891" y="1809247"/>
                  </a:cubicBezTo>
                  <a:lnTo>
                    <a:pt x="2234548" y="1808033"/>
                  </a:lnTo>
                  <a:lnTo>
                    <a:pt x="2338740" y="1841072"/>
                  </a:lnTo>
                  <a:lnTo>
                    <a:pt x="2330309" y="1853558"/>
                  </a:lnTo>
                  <a:cubicBezTo>
                    <a:pt x="2287012" y="1894124"/>
                    <a:pt x="2109960" y="1877666"/>
                    <a:pt x="1880144" y="1816328"/>
                  </a:cubicBezTo>
                  <a:lnTo>
                    <a:pt x="1876992" y="1815412"/>
                  </a:lnTo>
                  <a:lnTo>
                    <a:pt x="1861437" y="1834001"/>
                  </a:lnTo>
                  <a:lnTo>
                    <a:pt x="1859930" y="1835525"/>
                  </a:lnTo>
                  <a:lnTo>
                    <a:pt x="1853894" y="1844189"/>
                  </a:lnTo>
                  <a:cubicBezTo>
                    <a:pt x="1842441" y="1857977"/>
                    <a:pt x="1829840" y="1870805"/>
                    <a:pt x="1816177" y="1882670"/>
                  </a:cubicBezTo>
                  <a:lnTo>
                    <a:pt x="1805363" y="1890691"/>
                  </a:lnTo>
                  <a:lnTo>
                    <a:pt x="1774963" y="1921426"/>
                  </a:lnTo>
                  <a:cubicBezTo>
                    <a:pt x="1630114" y="2056101"/>
                    <a:pt x="1465184" y="2154410"/>
                    <a:pt x="1295161" y="2211515"/>
                  </a:cubicBezTo>
                  <a:lnTo>
                    <a:pt x="1273478" y="2216986"/>
                  </a:lnTo>
                  <a:lnTo>
                    <a:pt x="1282836" y="2240416"/>
                  </a:lnTo>
                  <a:lnTo>
                    <a:pt x="1271555" y="2268661"/>
                  </a:lnTo>
                  <a:lnTo>
                    <a:pt x="1278233" y="2299126"/>
                  </a:lnTo>
                  <a:lnTo>
                    <a:pt x="1262781" y="2324063"/>
                  </a:lnTo>
                  <a:cubicBezTo>
                    <a:pt x="1263386" y="2334568"/>
                    <a:pt x="1263990" y="2345074"/>
                    <a:pt x="1264595" y="2355579"/>
                  </a:cubicBezTo>
                  <a:lnTo>
                    <a:pt x="1245567" y="2376255"/>
                  </a:lnTo>
                  <a:lnTo>
                    <a:pt x="1242450" y="2407608"/>
                  </a:lnTo>
                  <a:lnTo>
                    <a:pt x="1220576" y="2423222"/>
                  </a:lnTo>
                  <a:lnTo>
                    <a:pt x="1212649" y="2453212"/>
                  </a:lnTo>
                  <a:lnTo>
                    <a:pt x="1188769" y="2463167"/>
                  </a:lnTo>
                  <a:lnTo>
                    <a:pt x="1176335" y="2490638"/>
                  </a:lnTo>
                  <a:lnTo>
                    <a:pt x="1151369" y="2494551"/>
                  </a:lnTo>
                  <a:lnTo>
                    <a:pt x="1134905" y="2518447"/>
                  </a:lnTo>
                  <a:lnTo>
                    <a:pt x="1109809" y="2516169"/>
                  </a:lnTo>
                  <a:lnTo>
                    <a:pt x="1089952" y="2535574"/>
                  </a:lnTo>
                  <a:lnTo>
                    <a:pt x="1065694" y="2527188"/>
                  </a:lnTo>
                  <a:lnTo>
                    <a:pt x="1043202" y="2541355"/>
                  </a:lnTo>
                  <a:lnTo>
                    <a:pt x="1020710" y="2527188"/>
                  </a:lnTo>
                  <a:lnTo>
                    <a:pt x="996452" y="2535574"/>
                  </a:lnTo>
                  <a:lnTo>
                    <a:pt x="976595" y="2516169"/>
                  </a:lnTo>
                  <a:lnTo>
                    <a:pt x="951499" y="2518447"/>
                  </a:lnTo>
                  <a:lnTo>
                    <a:pt x="935035" y="2494551"/>
                  </a:lnTo>
                  <a:lnTo>
                    <a:pt x="910069" y="2490638"/>
                  </a:lnTo>
                  <a:lnTo>
                    <a:pt x="897635" y="2463167"/>
                  </a:lnTo>
                  <a:lnTo>
                    <a:pt x="873755" y="2453212"/>
                  </a:lnTo>
                  <a:lnTo>
                    <a:pt x="865828" y="2423222"/>
                  </a:lnTo>
                  <a:lnTo>
                    <a:pt x="843954" y="2407608"/>
                  </a:lnTo>
                  <a:lnTo>
                    <a:pt x="840837" y="2376255"/>
                  </a:lnTo>
                  <a:lnTo>
                    <a:pt x="821809" y="2355579"/>
                  </a:lnTo>
                  <a:cubicBezTo>
                    <a:pt x="822414" y="2345074"/>
                    <a:pt x="823018" y="2334568"/>
                    <a:pt x="823623" y="2324063"/>
                  </a:cubicBezTo>
                  <a:lnTo>
                    <a:pt x="808171" y="2299126"/>
                  </a:lnTo>
                  <a:lnTo>
                    <a:pt x="814849" y="2268661"/>
                  </a:lnTo>
                  <a:lnTo>
                    <a:pt x="810042" y="2256625"/>
                  </a:lnTo>
                  <a:lnTo>
                    <a:pt x="784799" y="2254374"/>
                  </a:lnTo>
                  <a:cubicBezTo>
                    <a:pt x="674651" y="2234278"/>
                    <a:pt x="568900" y="2193717"/>
                    <a:pt x="471987" y="2131258"/>
                  </a:cubicBezTo>
                  <a:cubicBezTo>
                    <a:pt x="52651" y="1861001"/>
                    <a:pt x="-61656" y="1270705"/>
                    <a:pt x="171860" y="735964"/>
                  </a:cubicBezTo>
                  <a:lnTo>
                    <a:pt x="182563" y="713852"/>
                  </a:lnTo>
                  <a:lnTo>
                    <a:pt x="186912" y="701871"/>
                  </a:lnTo>
                  <a:cubicBezTo>
                    <a:pt x="205867" y="632508"/>
                    <a:pt x="187604" y="564350"/>
                    <a:pt x="136507" y="513757"/>
                  </a:cubicBezTo>
                  <a:lnTo>
                    <a:pt x="117240" y="497562"/>
                  </a:lnTo>
                  <a:lnTo>
                    <a:pt x="111429" y="494190"/>
                  </a:lnTo>
                  <a:cubicBezTo>
                    <a:pt x="44201" y="445639"/>
                    <a:pt x="0" y="363420"/>
                    <a:pt x="0" y="270165"/>
                  </a:cubicBezTo>
                  <a:cubicBezTo>
                    <a:pt x="0" y="120957"/>
                    <a:pt x="113154" y="0"/>
                    <a:pt x="252735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C01A2D2-7F15-4421-94D0-DA4D87E242B4}"/>
                </a:ext>
              </a:extLst>
            </p:cNvPr>
            <p:cNvSpPr/>
            <p:nvPr/>
          </p:nvSpPr>
          <p:spPr>
            <a:xfrm rot="5400000" flipH="1">
              <a:off x="610903" y="1022192"/>
              <a:ext cx="45857" cy="232626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2A4E79C-57C5-49E6-858E-FEAC70D6291E}"/>
                </a:ext>
              </a:extLst>
            </p:cNvPr>
            <p:cNvSpPr/>
            <p:nvPr/>
          </p:nvSpPr>
          <p:spPr>
            <a:xfrm rot="1800000">
              <a:off x="1069765" y="1812619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BD337833-41A3-4DD0-A547-5D135E919863}"/>
                </a:ext>
              </a:extLst>
            </p:cNvPr>
            <p:cNvSpPr/>
            <p:nvPr/>
          </p:nvSpPr>
          <p:spPr>
            <a:xfrm>
              <a:off x="710267" y="965651"/>
              <a:ext cx="243486" cy="11842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BC6C7B7-A22C-463A-9E1A-F7EE042A17BD}"/>
                </a:ext>
              </a:extLst>
            </p:cNvPr>
            <p:cNvSpPr/>
            <p:nvPr/>
          </p:nvSpPr>
          <p:spPr>
            <a:xfrm>
              <a:off x="750873" y="883070"/>
              <a:ext cx="206840" cy="131559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FE18E8C8-5532-4644-8113-B66ED33FA3E5}"/>
                </a:ext>
              </a:extLst>
            </p:cNvPr>
            <p:cNvSpPr/>
            <p:nvPr/>
          </p:nvSpPr>
          <p:spPr>
            <a:xfrm>
              <a:off x="786693" y="994266"/>
              <a:ext cx="83663" cy="7403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3A013764-7A20-4F7C-9D17-7D20F768023C}"/>
                </a:ext>
              </a:extLst>
            </p:cNvPr>
            <p:cNvSpPr/>
            <p:nvPr/>
          </p:nvSpPr>
          <p:spPr>
            <a:xfrm>
              <a:off x="814504" y="1001616"/>
              <a:ext cx="30792" cy="307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C9A88D5-1CBE-4880-9AEE-3CCA3AF41F89}"/>
                </a:ext>
              </a:extLst>
            </p:cNvPr>
            <p:cNvSpPr/>
            <p:nvPr/>
          </p:nvSpPr>
          <p:spPr>
            <a:xfrm rot="5400000">
              <a:off x="552276" y="930861"/>
              <a:ext cx="110940" cy="288008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52A706B1-806B-427B-B217-55A5AAB8389B}"/>
                </a:ext>
              </a:extLst>
            </p:cNvPr>
            <p:cNvSpPr/>
            <p:nvPr/>
          </p:nvSpPr>
          <p:spPr>
            <a:xfrm>
              <a:off x="642616" y="104933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892E343-2E90-4B3F-A4F0-7884A543DAE3}"/>
              </a:ext>
            </a:extLst>
          </p:cNvPr>
          <p:cNvGrpSpPr/>
          <p:nvPr/>
        </p:nvGrpSpPr>
        <p:grpSpPr>
          <a:xfrm>
            <a:off x="4022518" y="3916839"/>
            <a:ext cx="2066437" cy="2388529"/>
            <a:chOff x="3510616" y="3782237"/>
            <a:chExt cx="2355851" cy="2723053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E9AD398-C873-4165-B352-8A5B7518ADB8}"/>
                </a:ext>
              </a:extLst>
            </p:cNvPr>
            <p:cNvSpPr/>
            <p:nvPr/>
          </p:nvSpPr>
          <p:spPr>
            <a:xfrm rot="5400000">
              <a:off x="3929528" y="6222391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CE2847D0-6DA6-4339-A152-7C04CDC5B958}"/>
                </a:ext>
              </a:extLst>
            </p:cNvPr>
            <p:cNvSpPr/>
            <p:nvPr/>
          </p:nvSpPr>
          <p:spPr>
            <a:xfrm>
              <a:off x="3975896" y="6239766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6AF69D1-EAAB-43E0-A7ED-4943EAF863E0}"/>
                </a:ext>
              </a:extLst>
            </p:cNvPr>
            <p:cNvSpPr/>
            <p:nvPr/>
          </p:nvSpPr>
          <p:spPr>
            <a:xfrm rot="5400000">
              <a:off x="3951458" y="6250190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6142141-59E7-4744-8CDE-8728A4359FC3}"/>
                </a:ext>
              </a:extLst>
            </p:cNvPr>
            <p:cNvSpPr/>
            <p:nvPr/>
          </p:nvSpPr>
          <p:spPr>
            <a:xfrm>
              <a:off x="3990865" y="6177029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星: 32 pt 53">
              <a:extLst>
                <a:ext uri="{FF2B5EF4-FFF2-40B4-BE49-F238E27FC236}">
                  <a16:creationId xmlns:a16="http://schemas.microsoft.com/office/drawing/2014/main" id="{89FC9AE0-F62C-493E-9342-8EC5FE95F6F9}"/>
                </a:ext>
              </a:extLst>
            </p:cNvPr>
            <p:cNvSpPr/>
            <p:nvPr/>
          </p:nvSpPr>
          <p:spPr>
            <a:xfrm>
              <a:off x="4140288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324E986-D324-4816-84AB-9FF070C1F393}"/>
                </a:ext>
              </a:extLst>
            </p:cNvPr>
            <p:cNvSpPr/>
            <p:nvPr/>
          </p:nvSpPr>
          <p:spPr>
            <a:xfrm rot="5400000">
              <a:off x="4050815" y="6310428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EF2FBA18-A8A8-4CEA-BCF0-21FB138AC75F}"/>
                </a:ext>
              </a:extLst>
            </p:cNvPr>
            <p:cNvSpPr/>
            <p:nvPr/>
          </p:nvSpPr>
          <p:spPr>
            <a:xfrm>
              <a:off x="4097183" y="6327803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DB6ED12-2265-4130-BACF-DD1C6E2081D6}"/>
                </a:ext>
              </a:extLst>
            </p:cNvPr>
            <p:cNvSpPr/>
            <p:nvPr/>
          </p:nvSpPr>
          <p:spPr>
            <a:xfrm rot="5400000">
              <a:off x="4072745" y="633822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09465B2-1C91-4072-BD8E-9799EE5B03D1}"/>
                </a:ext>
              </a:extLst>
            </p:cNvPr>
            <p:cNvSpPr/>
            <p:nvPr/>
          </p:nvSpPr>
          <p:spPr>
            <a:xfrm>
              <a:off x="4112152" y="6265066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447035F-CC83-4140-9ACA-F1F2A02CAD0A}"/>
                </a:ext>
              </a:extLst>
            </p:cNvPr>
            <p:cNvSpPr/>
            <p:nvPr/>
          </p:nvSpPr>
          <p:spPr>
            <a:xfrm>
              <a:off x="3510616" y="3782237"/>
              <a:ext cx="2355851" cy="2274977"/>
            </a:xfrm>
            <a:custGeom>
              <a:avLst/>
              <a:gdLst>
                <a:gd name="connsiteX0" fmla="*/ 335537 w 2355851"/>
                <a:gd name="connsiteY0" fmla="*/ 0 h 2274977"/>
                <a:gd name="connsiteX1" fmla="*/ 653033 w 2355851"/>
                <a:gd name="connsiteY1" fmla="*/ 602531 h 2274977"/>
                <a:gd name="connsiteX2" fmla="*/ 656391 w 2355851"/>
                <a:gd name="connsiteY2" fmla="*/ 731327 h 2274977"/>
                <a:gd name="connsiteX3" fmla="*/ 798068 w 2355851"/>
                <a:gd name="connsiteY3" fmla="*/ 731119 h 2274977"/>
                <a:gd name="connsiteX4" fmla="*/ 1327746 w 2355851"/>
                <a:gd name="connsiteY4" fmla="*/ 907491 h 2274977"/>
                <a:gd name="connsiteX5" fmla="*/ 1857315 w 2355851"/>
                <a:gd name="connsiteY5" fmla="*/ 1505427 h 2274977"/>
                <a:gd name="connsiteX6" fmla="*/ 1871393 w 2355851"/>
                <a:gd name="connsiteY6" fmla="*/ 1579305 h 2274977"/>
                <a:gd name="connsiteX7" fmla="*/ 1962624 w 2355851"/>
                <a:gd name="connsiteY7" fmla="*/ 1610770 h 2274977"/>
                <a:gd name="connsiteX8" fmla="*/ 2303561 w 2355851"/>
                <a:gd name="connsiteY8" fmla="*/ 1718880 h 2274977"/>
                <a:gd name="connsiteX9" fmla="*/ 2295129 w 2355851"/>
                <a:gd name="connsiteY9" fmla="*/ 1731367 h 2274977"/>
                <a:gd name="connsiteX10" fmla="*/ 2252465 w 2355851"/>
                <a:gd name="connsiteY10" fmla="*/ 1749205 h 2274977"/>
                <a:gd name="connsiteX11" fmla="*/ 2250610 w 2355851"/>
                <a:gd name="connsiteY11" fmla="*/ 1749418 h 2274977"/>
                <a:gd name="connsiteX12" fmla="*/ 2355851 w 2355851"/>
                <a:gd name="connsiteY12" fmla="*/ 1782790 h 2274977"/>
                <a:gd name="connsiteX13" fmla="*/ 2347420 w 2355851"/>
                <a:gd name="connsiteY13" fmla="*/ 1795276 h 2274977"/>
                <a:gd name="connsiteX14" fmla="*/ 2192282 w 2355851"/>
                <a:gd name="connsiteY14" fmla="*/ 1814875 h 2274977"/>
                <a:gd name="connsiteX15" fmla="*/ 2181939 w 2355851"/>
                <a:gd name="connsiteY15" fmla="*/ 1813660 h 2274977"/>
                <a:gd name="connsiteX16" fmla="*/ 2286131 w 2355851"/>
                <a:gd name="connsiteY16" fmla="*/ 1846700 h 2274977"/>
                <a:gd name="connsiteX17" fmla="*/ 2277700 w 2355851"/>
                <a:gd name="connsiteY17" fmla="*/ 1859185 h 2274977"/>
                <a:gd name="connsiteX18" fmla="*/ 1827535 w 2355851"/>
                <a:gd name="connsiteY18" fmla="*/ 1821955 h 2274977"/>
                <a:gd name="connsiteX19" fmla="*/ 1824383 w 2355851"/>
                <a:gd name="connsiteY19" fmla="*/ 1821039 h 2274977"/>
                <a:gd name="connsiteX20" fmla="*/ 1808829 w 2355851"/>
                <a:gd name="connsiteY20" fmla="*/ 1839628 h 2274977"/>
                <a:gd name="connsiteX21" fmla="*/ 1807321 w 2355851"/>
                <a:gd name="connsiteY21" fmla="*/ 1841152 h 2274977"/>
                <a:gd name="connsiteX22" fmla="*/ 1801285 w 2355851"/>
                <a:gd name="connsiteY22" fmla="*/ 1849816 h 2274977"/>
                <a:gd name="connsiteX23" fmla="*/ 1763568 w 2355851"/>
                <a:gd name="connsiteY23" fmla="*/ 1888297 h 2274977"/>
                <a:gd name="connsiteX24" fmla="*/ 1752755 w 2355851"/>
                <a:gd name="connsiteY24" fmla="*/ 1896319 h 2274977"/>
                <a:gd name="connsiteX25" fmla="*/ 1722354 w 2355851"/>
                <a:gd name="connsiteY25" fmla="*/ 1927053 h 2274977"/>
                <a:gd name="connsiteX26" fmla="*/ 419379 w 2355851"/>
                <a:gd name="connsiteY26" fmla="*/ 2136885 h 2274977"/>
                <a:gd name="connsiteX27" fmla="*/ 24302 w 2355851"/>
                <a:gd name="connsiteY27" fmla="*/ 1045766 h 2274977"/>
                <a:gd name="connsiteX28" fmla="*/ 33661 w 2355851"/>
                <a:gd name="connsiteY28" fmla="*/ 1005412 h 2274977"/>
                <a:gd name="connsiteX29" fmla="*/ 20606 w 2355851"/>
                <a:gd name="connsiteY29" fmla="*/ 906691 h 2274977"/>
                <a:gd name="connsiteX30" fmla="*/ 14075 w 2355851"/>
                <a:gd name="connsiteY30" fmla="*/ 754611 h 2274977"/>
                <a:gd name="connsiteX31" fmla="*/ 335537 w 2355851"/>
                <a:gd name="connsiteY31" fmla="*/ 0 h 227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55851" h="2274977">
                  <a:moveTo>
                    <a:pt x="335537" y="0"/>
                  </a:moveTo>
                  <a:cubicBezTo>
                    <a:pt x="545611" y="0"/>
                    <a:pt x="634174" y="258668"/>
                    <a:pt x="653033" y="602531"/>
                  </a:cubicBezTo>
                  <a:lnTo>
                    <a:pt x="656391" y="731327"/>
                  </a:lnTo>
                  <a:lnTo>
                    <a:pt x="798068" y="731119"/>
                  </a:lnTo>
                  <a:cubicBezTo>
                    <a:pt x="963599" y="745608"/>
                    <a:pt x="1149003" y="804294"/>
                    <a:pt x="1327746" y="907491"/>
                  </a:cubicBezTo>
                  <a:cubicBezTo>
                    <a:pt x="1605791" y="1068020"/>
                    <a:pt x="1798619" y="1296364"/>
                    <a:pt x="1857315" y="1505427"/>
                  </a:cubicBezTo>
                  <a:lnTo>
                    <a:pt x="1871393" y="1579305"/>
                  </a:lnTo>
                  <a:lnTo>
                    <a:pt x="1962624" y="1610770"/>
                  </a:lnTo>
                  <a:lnTo>
                    <a:pt x="2303561" y="1718880"/>
                  </a:lnTo>
                  <a:lnTo>
                    <a:pt x="2295129" y="1731367"/>
                  </a:lnTo>
                  <a:cubicBezTo>
                    <a:pt x="2286273" y="1739664"/>
                    <a:pt x="2271821" y="1745576"/>
                    <a:pt x="2252465" y="1749205"/>
                  </a:cubicBezTo>
                  <a:lnTo>
                    <a:pt x="2250610" y="1749418"/>
                  </a:lnTo>
                  <a:lnTo>
                    <a:pt x="2355851" y="1782790"/>
                  </a:lnTo>
                  <a:lnTo>
                    <a:pt x="2347420" y="1795276"/>
                  </a:lnTo>
                  <a:cubicBezTo>
                    <a:pt x="2325771" y="1815558"/>
                    <a:pt x="2270684" y="1821586"/>
                    <a:pt x="2192282" y="1814875"/>
                  </a:cubicBezTo>
                  <a:lnTo>
                    <a:pt x="2181939" y="1813660"/>
                  </a:lnTo>
                  <a:lnTo>
                    <a:pt x="2286131" y="1846700"/>
                  </a:lnTo>
                  <a:lnTo>
                    <a:pt x="2277700" y="1859185"/>
                  </a:lnTo>
                  <a:cubicBezTo>
                    <a:pt x="2234403" y="1899751"/>
                    <a:pt x="2057351" y="1883294"/>
                    <a:pt x="1827535" y="1821955"/>
                  </a:cubicBezTo>
                  <a:lnTo>
                    <a:pt x="1824383" y="1821039"/>
                  </a:lnTo>
                  <a:lnTo>
                    <a:pt x="1808829" y="1839628"/>
                  </a:lnTo>
                  <a:lnTo>
                    <a:pt x="1807321" y="1841152"/>
                  </a:lnTo>
                  <a:lnTo>
                    <a:pt x="1801285" y="1849816"/>
                  </a:lnTo>
                  <a:cubicBezTo>
                    <a:pt x="1789832" y="1863605"/>
                    <a:pt x="1777231" y="1876433"/>
                    <a:pt x="1763568" y="1888297"/>
                  </a:cubicBezTo>
                  <a:lnTo>
                    <a:pt x="1752755" y="1896319"/>
                  </a:lnTo>
                  <a:lnTo>
                    <a:pt x="1722354" y="1927053"/>
                  </a:lnTo>
                  <a:cubicBezTo>
                    <a:pt x="1336089" y="2286185"/>
                    <a:pt x="807032" y="2386722"/>
                    <a:pt x="419379" y="2136885"/>
                  </a:cubicBezTo>
                  <a:cubicBezTo>
                    <a:pt x="78669" y="1917301"/>
                    <a:pt x="-60675" y="1486442"/>
                    <a:pt x="24302" y="1045766"/>
                  </a:cubicBezTo>
                  <a:lnTo>
                    <a:pt x="33661" y="1005412"/>
                  </a:lnTo>
                  <a:lnTo>
                    <a:pt x="20606" y="906691"/>
                  </a:lnTo>
                  <a:cubicBezTo>
                    <a:pt x="16324" y="857568"/>
                    <a:pt x="14075" y="806706"/>
                    <a:pt x="14075" y="754611"/>
                  </a:cubicBezTo>
                  <a:cubicBezTo>
                    <a:pt x="14075" y="337851"/>
                    <a:pt x="95452" y="0"/>
                    <a:pt x="33553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5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D438FB0-B9E4-4930-9F70-23BBB4B8B9BB}"/>
                </a:ext>
              </a:extLst>
            </p:cNvPr>
            <p:cNvSpPr/>
            <p:nvPr/>
          </p:nvSpPr>
          <p:spPr>
            <a:xfrm>
              <a:off x="3555697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F8137BCD-8F2B-419B-9F4B-1092CF893156}"/>
                </a:ext>
              </a:extLst>
            </p:cNvPr>
            <p:cNvSpPr/>
            <p:nvPr/>
          </p:nvSpPr>
          <p:spPr>
            <a:xfrm>
              <a:off x="3722395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2FBB396-357E-4016-918E-E3430B90646D}"/>
                </a:ext>
              </a:extLst>
            </p:cNvPr>
            <p:cNvSpPr/>
            <p:nvPr/>
          </p:nvSpPr>
          <p:spPr>
            <a:xfrm>
              <a:off x="3707527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2FF8EAF7-BC71-4E28-A8A6-13F95E840BAB}"/>
                </a:ext>
              </a:extLst>
            </p:cNvPr>
            <p:cNvSpPr/>
            <p:nvPr/>
          </p:nvSpPr>
          <p:spPr>
            <a:xfrm>
              <a:off x="3760173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3654E77-5446-4CD3-9EE3-FB5392DD9332}"/>
                </a:ext>
              </a:extLst>
            </p:cNvPr>
            <p:cNvSpPr/>
            <p:nvPr/>
          </p:nvSpPr>
          <p:spPr>
            <a:xfrm>
              <a:off x="3900667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DA5DE4D-CD9E-4049-87D0-72164532497A}"/>
                </a:ext>
              </a:extLst>
            </p:cNvPr>
            <p:cNvSpPr/>
            <p:nvPr/>
          </p:nvSpPr>
          <p:spPr>
            <a:xfrm>
              <a:off x="3962795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92BD1BC-9EF7-4DDD-B99D-62F168D151FB}"/>
                </a:ext>
              </a:extLst>
            </p:cNvPr>
            <p:cNvSpPr/>
            <p:nvPr/>
          </p:nvSpPr>
          <p:spPr>
            <a:xfrm flipH="1">
              <a:off x="3617514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805B65B8-0901-4AFD-AA1E-021BD973CF46}"/>
                </a:ext>
              </a:extLst>
            </p:cNvPr>
            <p:cNvSpPr/>
            <p:nvPr/>
          </p:nvSpPr>
          <p:spPr>
            <a:xfrm>
              <a:off x="3593916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E04A2CB4-BE66-40AF-8525-00891C19A2D5}"/>
                </a:ext>
              </a:extLst>
            </p:cNvPr>
            <p:cNvSpPr/>
            <p:nvPr/>
          </p:nvSpPr>
          <p:spPr>
            <a:xfrm>
              <a:off x="3986822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C062A2B8-DF39-4341-8326-7C55727D1E02}"/>
                </a:ext>
              </a:extLst>
            </p:cNvPr>
            <p:cNvSpPr/>
            <p:nvPr/>
          </p:nvSpPr>
          <p:spPr>
            <a:xfrm>
              <a:off x="3625337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349F4945-8D5C-4FD5-80D9-2F4CCE3D4325}"/>
                </a:ext>
              </a:extLst>
            </p:cNvPr>
            <p:cNvSpPr/>
            <p:nvPr/>
          </p:nvSpPr>
          <p:spPr>
            <a:xfrm>
              <a:off x="4018243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4EF493C-50E0-4373-8C83-D132909437D6}"/>
                </a:ext>
              </a:extLst>
            </p:cNvPr>
            <p:cNvSpPr/>
            <p:nvPr/>
          </p:nvSpPr>
          <p:spPr>
            <a:xfrm rot="15300000">
              <a:off x="3865050" y="4374343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84C5863-4376-4A92-A69A-23ABFB5ACC29}"/>
                </a:ext>
              </a:extLst>
            </p:cNvPr>
            <p:cNvSpPr/>
            <p:nvPr/>
          </p:nvSpPr>
          <p:spPr>
            <a:xfrm rot="15300000">
              <a:off x="3597718" y="4701798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47C5D80-341A-49C9-A912-DB1B14B2B7B6}"/>
                </a:ext>
              </a:extLst>
            </p:cNvPr>
            <p:cNvSpPr/>
            <p:nvPr/>
          </p:nvSpPr>
          <p:spPr>
            <a:xfrm>
              <a:off x="3551082" y="5303715"/>
              <a:ext cx="1778018" cy="1025502"/>
            </a:xfrm>
            <a:custGeom>
              <a:avLst/>
              <a:gdLst>
                <a:gd name="connsiteX0" fmla="*/ 458759 w 1778018"/>
                <a:gd name="connsiteY0" fmla="*/ 577 h 1025502"/>
                <a:gd name="connsiteX1" fmla="*/ 1236208 w 1778018"/>
                <a:gd name="connsiteY1" fmla="*/ 102217 h 1025502"/>
                <a:gd name="connsiteX2" fmla="*/ 1746620 w 1778018"/>
                <a:gd name="connsiteY2" fmla="*/ 288068 h 1025502"/>
                <a:gd name="connsiteX3" fmla="*/ 1778018 w 1778018"/>
                <a:gd name="connsiteY3" fmla="*/ 303934 h 1025502"/>
                <a:gd name="connsiteX4" fmla="*/ 1766124 w 1778018"/>
                <a:gd name="connsiteY4" fmla="*/ 318149 h 1025502"/>
                <a:gd name="connsiteX5" fmla="*/ 1764616 w 1778018"/>
                <a:gd name="connsiteY5" fmla="*/ 319673 h 1025502"/>
                <a:gd name="connsiteX6" fmla="*/ 1758580 w 1778018"/>
                <a:gd name="connsiteY6" fmla="*/ 328337 h 1025502"/>
                <a:gd name="connsiteX7" fmla="*/ 1720863 w 1778018"/>
                <a:gd name="connsiteY7" fmla="*/ 366818 h 1025502"/>
                <a:gd name="connsiteX8" fmla="*/ 1710050 w 1778018"/>
                <a:gd name="connsiteY8" fmla="*/ 374840 h 1025502"/>
                <a:gd name="connsiteX9" fmla="*/ 1679649 w 1778018"/>
                <a:gd name="connsiteY9" fmla="*/ 405574 h 1025502"/>
                <a:gd name="connsiteX10" fmla="*/ 1199848 w 1778018"/>
                <a:gd name="connsiteY10" fmla="*/ 695663 h 1025502"/>
                <a:gd name="connsiteX11" fmla="*/ 1180199 w 1778018"/>
                <a:gd name="connsiteY11" fmla="*/ 700621 h 1025502"/>
                <a:gd name="connsiteX12" fmla="*/ 1189761 w 1778018"/>
                <a:gd name="connsiteY12" fmla="*/ 724563 h 1025502"/>
                <a:gd name="connsiteX13" fmla="*/ 1178480 w 1778018"/>
                <a:gd name="connsiteY13" fmla="*/ 752808 h 1025502"/>
                <a:gd name="connsiteX14" fmla="*/ 1185158 w 1778018"/>
                <a:gd name="connsiteY14" fmla="*/ 783273 h 1025502"/>
                <a:gd name="connsiteX15" fmla="*/ 1169706 w 1778018"/>
                <a:gd name="connsiteY15" fmla="*/ 808210 h 1025502"/>
                <a:gd name="connsiteX16" fmla="*/ 1171520 w 1778018"/>
                <a:gd name="connsiteY16" fmla="*/ 839726 h 1025502"/>
                <a:gd name="connsiteX17" fmla="*/ 1152492 w 1778018"/>
                <a:gd name="connsiteY17" fmla="*/ 860402 h 1025502"/>
                <a:gd name="connsiteX18" fmla="*/ 1149375 w 1778018"/>
                <a:gd name="connsiteY18" fmla="*/ 891755 h 1025502"/>
                <a:gd name="connsiteX19" fmla="*/ 1127501 w 1778018"/>
                <a:gd name="connsiteY19" fmla="*/ 907369 h 1025502"/>
                <a:gd name="connsiteX20" fmla="*/ 1119574 w 1778018"/>
                <a:gd name="connsiteY20" fmla="*/ 937359 h 1025502"/>
                <a:gd name="connsiteX21" fmla="*/ 1095694 w 1778018"/>
                <a:gd name="connsiteY21" fmla="*/ 947314 h 1025502"/>
                <a:gd name="connsiteX22" fmla="*/ 1083260 w 1778018"/>
                <a:gd name="connsiteY22" fmla="*/ 974785 h 1025502"/>
                <a:gd name="connsiteX23" fmla="*/ 1058294 w 1778018"/>
                <a:gd name="connsiteY23" fmla="*/ 978698 h 1025502"/>
                <a:gd name="connsiteX24" fmla="*/ 1041830 w 1778018"/>
                <a:gd name="connsiteY24" fmla="*/ 1002594 h 1025502"/>
                <a:gd name="connsiteX25" fmla="*/ 1016734 w 1778018"/>
                <a:gd name="connsiteY25" fmla="*/ 1000316 h 1025502"/>
                <a:gd name="connsiteX26" fmla="*/ 996877 w 1778018"/>
                <a:gd name="connsiteY26" fmla="*/ 1019721 h 1025502"/>
                <a:gd name="connsiteX27" fmla="*/ 972619 w 1778018"/>
                <a:gd name="connsiteY27" fmla="*/ 1011335 h 1025502"/>
                <a:gd name="connsiteX28" fmla="*/ 950127 w 1778018"/>
                <a:gd name="connsiteY28" fmla="*/ 1025502 h 1025502"/>
                <a:gd name="connsiteX29" fmla="*/ 927635 w 1778018"/>
                <a:gd name="connsiteY29" fmla="*/ 1011335 h 1025502"/>
                <a:gd name="connsiteX30" fmla="*/ 903377 w 1778018"/>
                <a:gd name="connsiteY30" fmla="*/ 1019721 h 1025502"/>
                <a:gd name="connsiteX31" fmla="*/ 883520 w 1778018"/>
                <a:gd name="connsiteY31" fmla="*/ 1000316 h 1025502"/>
                <a:gd name="connsiteX32" fmla="*/ 858424 w 1778018"/>
                <a:gd name="connsiteY32" fmla="*/ 1002594 h 1025502"/>
                <a:gd name="connsiteX33" fmla="*/ 841960 w 1778018"/>
                <a:gd name="connsiteY33" fmla="*/ 978698 h 1025502"/>
                <a:gd name="connsiteX34" fmla="*/ 816994 w 1778018"/>
                <a:gd name="connsiteY34" fmla="*/ 974785 h 1025502"/>
                <a:gd name="connsiteX35" fmla="*/ 804560 w 1778018"/>
                <a:gd name="connsiteY35" fmla="*/ 947314 h 1025502"/>
                <a:gd name="connsiteX36" fmla="*/ 780680 w 1778018"/>
                <a:gd name="connsiteY36" fmla="*/ 937359 h 1025502"/>
                <a:gd name="connsiteX37" fmla="*/ 772753 w 1778018"/>
                <a:gd name="connsiteY37" fmla="*/ 907369 h 1025502"/>
                <a:gd name="connsiteX38" fmla="*/ 750879 w 1778018"/>
                <a:gd name="connsiteY38" fmla="*/ 891755 h 1025502"/>
                <a:gd name="connsiteX39" fmla="*/ 747762 w 1778018"/>
                <a:gd name="connsiteY39" fmla="*/ 860402 h 1025502"/>
                <a:gd name="connsiteX40" fmla="*/ 728734 w 1778018"/>
                <a:gd name="connsiteY40" fmla="*/ 839726 h 1025502"/>
                <a:gd name="connsiteX41" fmla="*/ 730548 w 1778018"/>
                <a:gd name="connsiteY41" fmla="*/ 808210 h 1025502"/>
                <a:gd name="connsiteX42" fmla="*/ 715096 w 1778018"/>
                <a:gd name="connsiteY42" fmla="*/ 783273 h 1025502"/>
                <a:gd name="connsiteX43" fmla="*/ 721774 w 1778018"/>
                <a:gd name="connsiteY43" fmla="*/ 752808 h 1025502"/>
                <a:gd name="connsiteX44" fmla="*/ 717584 w 1778018"/>
                <a:gd name="connsiteY44" fmla="*/ 742317 h 1025502"/>
                <a:gd name="connsiteX45" fmla="*/ 689486 w 1778018"/>
                <a:gd name="connsiteY45" fmla="*/ 738523 h 1025502"/>
                <a:gd name="connsiteX46" fmla="*/ 376674 w 1778018"/>
                <a:gd name="connsiteY46" fmla="*/ 615406 h 1025502"/>
                <a:gd name="connsiteX47" fmla="*/ 19503 w 1778018"/>
                <a:gd name="connsiteY47" fmla="*/ 152756 h 1025502"/>
                <a:gd name="connsiteX48" fmla="*/ 0 w 1778018"/>
                <a:gd name="connsiteY48" fmla="*/ 80994 h 1025502"/>
                <a:gd name="connsiteX49" fmla="*/ 53877 w 1778018"/>
                <a:gd name="connsiteY49" fmla="*/ 60805 h 1025502"/>
                <a:gd name="connsiteX50" fmla="*/ 458759 w 1778018"/>
                <a:gd name="connsiteY50" fmla="*/ 577 h 10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78018" h="1025502">
                  <a:moveTo>
                    <a:pt x="458759" y="577"/>
                  </a:moveTo>
                  <a:cubicBezTo>
                    <a:pt x="689911" y="-4836"/>
                    <a:pt x="958103" y="27699"/>
                    <a:pt x="1236208" y="102217"/>
                  </a:cubicBezTo>
                  <a:cubicBezTo>
                    <a:pt x="1421612" y="151896"/>
                    <a:pt x="1593870" y="215531"/>
                    <a:pt x="1746620" y="288068"/>
                  </a:cubicBezTo>
                  <a:lnTo>
                    <a:pt x="1778018" y="303934"/>
                  </a:lnTo>
                  <a:lnTo>
                    <a:pt x="1766124" y="318149"/>
                  </a:lnTo>
                  <a:lnTo>
                    <a:pt x="1764616" y="319673"/>
                  </a:lnTo>
                  <a:lnTo>
                    <a:pt x="1758580" y="328337"/>
                  </a:lnTo>
                  <a:cubicBezTo>
                    <a:pt x="1747127" y="342126"/>
                    <a:pt x="1734526" y="354954"/>
                    <a:pt x="1720863" y="366818"/>
                  </a:cubicBezTo>
                  <a:lnTo>
                    <a:pt x="1710050" y="374840"/>
                  </a:lnTo>
                  <a:lnTo>
                    <a:pt x="1679649" y="405574"/>
                  </a:lnTo>
                  <a:cubicBezTo>
                    <a:pt x="1534800" y="540249"/>
                    <a:pt x="1369870" y="638558"/>
                    <a:pt x="1199848" y="695663"/>
                  </a:cubicBezTo>
                  <a:lnTo>
                    <a:pt x="1180199" y="700621"/>
                  </a:lnTo>
                  <a:lnTo>
                    <a:pt x="1189761" y="724563"/>
                  </a:lnTo>
                  <a:lnTo>
                    <a:pt x="1178480" y="752808"/>
                  </a:lnTo>
                  <a:lnTo>
                    <a:pt x="1185158" y="783273"/>
                  </a:lnTo>
                  <a:lnTo>
                    <a:pt x="1169706" y="808210"/>
                  </a:lnTo>
                  <a:cubicBezTo>
                    <a:pt x="1170311" y="818715"/>
                    <a:pt x="1170915" y="829221"/>
                    <a:pt x="1171520" y="839726"/>
                  </a:cubicBezTo>
                  <a:lnTo>
                    <a:pt x="1152492" y="860402"/>
                  </a:lnTo>
                  <a:lnTo>
                    <a:pt x="1149375" y="891755"/>
                  </a:lnTo>
                  <a:lnTo>
                    <a:pt x="1127501" y="907369"/>
                  </a:lnTo>
                  <a:lnTo>
                    <a:pt x="1119574" y="937359"/>
                  </a:lnTo>
                  <a:lnTo>
                    <a:pt x="1095694" y="947314"/>
                  </a:lnTo>
                  <a:lnTo>
                    <a:pt x="1083260" y="974785"/>
                  </a:lnTo>
                  <a:lnTo>
                    <a:pt x="1058294" y="978698"/>
                  </a:lnTo>
                  <a:lnTo>
                    <a:pt x="1041830" y="1002594"/>
                  </a:lnTo>
                  <a:lnTo>
                    <a:pt x="1016734" y="1000316"/>
                  </a:lnTo>
                  <a:lnTo>
                    <a:pt x="996877" y="1019721"/>
                  </a:lnTo>
                  <a:lnTo>
                    <a:pt x="972619" y="1011335"/>
                  </a:lnTo>
                  <a:lnTo>
                    <a:pt x="950127" y="1025502"/>
                  </a:lnTo>
                  <a:lnTo>
                    <a:pt x="927635" y="1011335"/>
                  </a:lnTo>
                  <a:lnTo>
                    <a:pt x="903377" y="1019721"/>
                  </a:lnTo>
                  <a:lnTo>
                    <a:pt x="883520" y="1000316"/>
                  </a:lnTo>
                  <a:lnTo>
                    <a:pt x="858424" y="1002594"/>
                  </a:lnTo>
                  <a:lnTo>
                    <a:pt x="841960" y="978698"/>
                  </a:lnTo>
                  <a:lnTo>
                    <a:pt x="816994" y="974785"/>
                  </a:lnTo>
                  <a:lnTo>
                    <a:pt x="804560" y="947314"/>
                  </a:lnTo>
                  <a:lnTo>
                    <a:pt x="780680" y="937359"/>
                  </a:lnTo>
                  <a:lnTo>
                    <a:pt x="772753" y="907369"/>
                  </a:lnTo>
                  <a:lnTo>
                    <a:pt x="750879" y="891755"/>
                  </a:lnTo>
                  <a:lnTo>
                    <a:pt x="747762" y="860402"/>
                  </a:lnTo>
                  <a:lnTo>
                    <a:pt x="728734" y="839726"/>
                  </a:lnTo>
                  <a:cubicBezTo>
                    <a:pt x="729339" y="829221"/>
                    <a:pt x="729943" y="818715"/>
                    <a:pt x="730548" y="808210"/>
                  </a:cubicBezTo>
                  <a:lnTo>
                    <a:pt x="715096" y="783273"/>
                  </a:lnTo>
                  <a:lnTo>
                    <a:pt x="721774" y="752808"/>
                  </a:lnTo>
                  <a:lnTo>
                    <a:pt x="717584" y="742317"/>
                  </a:lnTo>
                  <a:lnTo>
                    <a:pt x="689486" y="738523"/>
                  </a:lnTo>
                  <a:cubicBezTo>
                    <a:pt x="579338" y="718426"/>
                    <a:pt x="473587" y="677866"/>
                    <a:pt x="376674" y="615406"/>
                  </a:cubicBezTo>
                  <a:cubicBezTo>
                    <a:pt x="206319" y="505614"/>
                    <a:pt x="86306" y="343003"/>
                    <a:pt x="19503" y="152756"/>
                  </a:cubicBezTo>
                  <a:lnTo>
                    <a:pt x="0" y="80994"/>
                  </a:lnTo>
                  <a:lnTo>
                    <a:pt x="53877" y="60805"/>
                  </a:lnTo>
                  <a:cubicBezTo>
                    <a:pt x="167018" y="24661"/>
                    <a:pt x="304658" y="4186"/>
                    <a:pt x="458759" y="57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6F0EB92-6955-46A7-8B66-AD23E4D40CB3}"/>
                </a:ext>
              </a:extLst>
            </p:cNvPr>
            <p:cNvGrpSpPr/>
            <p:nvPr/>
          </p:nvGrpSpPr>
          <p:grpSpPr>
            <a:xfrm>
              <a:off x="3830421" y="4776803"/>
              <a:ext cx="1616795" cy="1079433"/>
              <a:chOff x="3830421" y="4776803"/>
              <a:chExt cx="1616795" cy="1079433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6817707-C411-4326-9BF5-D16E8784205F}"/>
                  </a:ext>
                </a:extLst>
              </p:cNvPr>
              <p:cNvSpPr/>
              <p:nvPr/>
            </p:nvSpPr>
            <p:spPr>
              <a:xfrm rot="1800000">
                <a:off x="3830421" y="4776803"/>
                <a:ext cx="1616795" cy="1002519"/>
              </a:xfrm>
              <a:custGeom>
                <a:avLst/>
                <a:gdLst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6" fmla="*/ 34327 w 2421240"/>
                  <a:gd name="connsiteY6" fmla="*/ 984291 h 1488493"/>
                  <a:gd name="connsiteX7" fmla="*/ 252480 w 2421240"/>
                  <a:gd name="connsiteY7" fmla="*/ 508840 h 1488493"/>
                  <a:gd name="connsiteX8" fmla="*/ 150376 w 2421240"/>
                  <a:gd name="connsiteY8" fmla="*/ 211001 h 1488493"/>
                  <a:gd name="connsiteX9" fmla="*/ 135524 w 2421240"/>
                  <a:gd name="connsiteY9" fmla="*/ 195157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10" fmla="*/ 343920 w 2421240"/>
                  <a:gd name="connsiteY10" fmla="*/ 600280 h 1488493"/>
                  <a:gd name="connsiteX0" fmla="*/ 252480 w 2421240"/>
                  <a:gd name="connsiteY0" fmla="*/ 508840 h 1488493"/>
                  <a:gd name="connsiteX1" fmla="*/ 150376 w 2421240"/>
                  <a:gd name="connsiteY1" fmla="*/ 211001 h 1488493"/>
                  <a:gd name="connsiteX2" fmla="*/ 135524 w 2421240"/>
                  <a:gd name="connsiteY2" fmla="*/ 195157 h 1488493"/>
                  <a:gd name="connsiteX3" fmla="*/ 153733 w 2421240"/>
                  <a:gd name="connsiteY3" fmla="*/ 183536 h 1488493"/>
                  <a:gd name="connsiteX4" fmla="*/ 1132862 w 2421240"/>
                  <a:gd name="connsiteY4" fmla="*/ 0 h 1488493"/>
                  <a:gd name="connsiteX5" fmla="*/ 2421240 w 2421240"/>
                  <a:gd name="connsiteY5" fmla="*/ 638121 h 1488493"/>
                  <a:gd name="connsiteX6" fmla="*/ 1143885 w 2421240"/>
                  <a:gd name="connsiteY6" fmla="*/ 1488493 h 1488493"/>
                  <a:gd name="connsiteX7" fmla="*/ 20700 w 2421240"/>
                  <a:gd name="connsiteY7" fmla="*/ 1043459 h 1488493"/>
                  <a:gd name="connsiteX8" fmla="*/ 0 w 2421240"/>
                  <a:gd name="connsiteY8" fmla="*/ 1014852 h 1488493"/>
                  <a:gd name="connsiteX9" fmla="*/ 34327 w 2421240"/>
                  <a:gd name="connsiteY9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8" fmla="*/ 34327 w 2421240"/>
                  <a:gd name="connsiteY8" fmla="*/ 984291 h 1488493"/>
                  <a:gd name="connsiteX0" fmla="*/ 150376 w 2421240"/>
                  <a:gd name="connsiteY0" fmla="*/ 211001 h 1488493"/>
                  <a:gd name="connsiteX1" fmla="*/ 135524 w 2421240"/>
                  <a:gd name="connsiteY1" fmla="*/ 195157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214513 w 2421240"/>
                  <a:gd name="connsiteY1" fmla="*/ 316730 h 1488493"/>
                  <a:gd name="connsiteX2" fmla="*/ 153733 w 2421240"/>
                  <a:gd name="connsiteY2" fmla="*/ 183536 h 1488493"/>
                  <a:gd name="connsiteX3" fmla="*/ 1132862 w 2421240"/>
                  <a:gd name="connsiteY3" fmla="*/ 0 h 1488493"/>
                  <a:gd name="connsiteX4" fmla="*/ 2421240 w 2421240"/>
                  <a:gd name="connsiteY4" fmla="*/ 638121 h 1488493"/>
                  <a:gd name="connsiteX5" fmla="*/ 1143885 w 2421240"/>
                  <a:gd name="connsiteY5" fmla="*/ 1488493 h 1488493"/>
                  <a:gd name="connsiteX6" fmla="*/ 20700 w 2421240"/>
                  <a:gd name="connsiteY6" fmla="*/ 1043459 h 1488493"/>
                  <a:gd name="connsiteX7" fmla="*/ 0 w 2421240"/>
                  <a:gd name="connsiteY7" fmla="*/ 1014852 h 1488493"/>
                  <a:gd name="connsiteX0" fmla="*/ 150376 w 2421240"/>
                  <a:gd name="connsiteY0" fmla="*/ 211001 h 1488493"/>
                  <a:gd name="connsiteX1" fmla="*/ 153733 w 2421240"/>
                  <a:gd name="connsiteY1" fmla="*/ 183536 h 1488493"/>
                  <a:gd name="connsiteX2" fmla="*/ 1132862 w 2421240"/>
                  <a:gd name="connsiteY2" fmla="*/ 0 h 1488493"/>
                  <a:gd name="connsiteX3" fmla="*/ 2421240 w 2421240"/>
                  <a:gd name="connsiteY3" fmla="*/ 638121 h 1488493"/>
                  <a:gd name="connsiteX4" fmla="*/ 1143885 w 2421240"/>
                  <a:gd name="connsiteY4" fmla="*/ 1488493 h 1488493"/>
                  <a:gd name="connsiteX5" fmla="*/ 20700 w 2421240"/>
                  <a:gd name="connsiteY5" fmla="*/ 1043459 h 1488493"/>
                  <a:gd name="connsiteX6" fmla="*/ 0 w 2421240"/>
                  <a:gd name="connsiteY6" fmla="*/ 1014852 h 1488493"/>
                  <a:gd name="connsiteX0" fmla="*/ 153733 w 2421240"/>
                  <a:gd name="connsiteY0" fmla="*/ 183536 h 1488493"/>
                  <a:gd name="connsiteX1" fmla="*/ 1132862 w 2421240"/>
                  <a:gd name="connsiteY1" fmla="*/ 0 h 1488493"/>
                  <a:gd name="connsiteX2" fmla="*/ 2421240 w 2421240"/>
                  <a:gd name="connsiteY2" fmla="*/ 638121 h 1488493"/>
                  <a:gd name="connsiteX3" fmla="*/ 1143885 w 2421240"/>
                  <a:gd name="connsiteY3" fmla="*/ 1488493 h 1488493"/>
                  <a:gd name="connsiteX4" fmla="*/ 20700 w 2421240"/>
                  <a:gd name="connsiteY4" fmla="*/ 1043459 h 1488493"/>
                  <a:gd name="connsiteX5" fmla="*/ 0 w 2421240"/>
                  <a:gd name="connsiteY5" fmla="*/ 1014852 h 1488493"/>
                  <a:gd name="connsiteX0" fmla="*/ 133033 w 2400540"/>
                  <a:gd name="connsiteY0" fmla="*/ 183536 h 1488493"/>
                  <a:gd name="connsiteX1" fmla="*/ 1112162 w 2400540"/>
                  <a:gd name="connsiteY1" fmla="*/ 0 h 1488493"/>
                  <a:gd name="connsiteX2" fmla="*/ 2400540 w 2400540"/>
                  <a:gd name="connsiteY2" fmla="*/ 638121 h 1488493"/>
                  <a:gd name="connsiteX3" fmla="*/ 1123185 w 2400540"/>
                  <a:gd name="connsiteY3" fmla="*/ 1488493 h 1488493"/>
                  <a:gd name="connsiteX4" fmla="*/ 0 w 2400540"/>
                  <a:gd name="connsiteY4" fmla="*/ 1043459 h 148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540" h="1488493">
                    <a:moveTo>
                      <a:pt x="133033" y="183536"/>
                    </a:moveTo>
                    <a:cubicBezTo>
                      <a:pt x="364267" y="53306"/>
                      <a:pt x="715339" y="0"/>
                      <a:pt x="1112162" y="0"/>
                    </a:cubicBezTo>
                    <a:cubicBezTo>
                      <a:pt x="1817626" y="0"/>
                      <a:pt x="2400540" y="168474"/>
                      <a:pt x="2400540" y="638121"/>
                    </a:cubicBezTo>
                    <a:cubicBezTo>
                      <a:pt x="2400540" y="1107769"/>
                      <a:pt x="1828648" y="1488493"/>
                      <a:pt x="1123185" y="1488493"/>
                    </a:cubicBezTo>
                    <a:cubicBezTo>
                      <a:pt x="638179" y="1488493"/>
                      <a:pt x="216307" y="1308541"/>
                      <a:pt x="0" y="1043459"/>
                    </a:cubicBezTo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D91E5CA-D7A0-48CE-B27C-A95FFBAAB1EE}"/>
                  </a:ext>
                </a:extLst>
              </p:cNvPr>
              <p:cNvSpPr/>
              <p:nvPr/>
            </p:nvSpPr>
            <p:spPr>
              <a:xfrm rot="1800000">
                <a:off x="4117162" y="5171084"/>
                <a:ext cx="1224098" cy="685152"/>
              </a:xfrm>
              <a:custGeom>
                <a:avLst/>
                <a:gdLst>
                  <a:gd name="connsiteX0" fmla="*/ 0 w 1224098"/>
                  <a:gd name="connsiteY0" fmla="*/ 630715 h 685152"/>
                  <a:gd name="connsiteX1" fmla="*/ 133703 w 1224098"/>
                  <a:gd name="connsiteY1" fmla="*/ 606609 h 685152"/>
                  <a:gd name="connsiteX2" fmla="*/ 434210 w 1224098"/>
                  <a:gd name="connsiteY2" fmla="*/ 518434 h 685152"/>
                  <a:gd name="connsiteX3" fmla="*/ 1189382 w 1224098"/>
                  <a:gd name="connsiteY3" fmla="*/ 21102 h 685152"/>
                  <a:gd name="connsiteX4" fmla="*/ 1204888 w 1224098"/>
                  <a:gd name="connsiteY4" fmla="*/ 0 h 685152"/>
                  <a:gd name="connsiteX5" fmla="*/ 1206300 w 1224098"/>
                  <a:gd name="connsiteY5" fmla="*/ 3132 h 685152"/>
                  <a:gd name="connsiteX6" fmla="*/ 1224098 w 1224098"/>
                  <a:gd name="connsiteY6" fmla="*/ 112416 h 685152"/>
                  <a:gd name="connsiteX7" fmla="*/ 363782 w 1224098"/>
                  <a:gd name="connsiteY7" fmla="*/ 685152 h 685152"/>
                  <a:gd name="connsiteX8" fmla="*/ 19289 w 1224098"/>
                  <a:gd name="connsiteY8" fmla="*/ 637388 h 685152"/>
                  <a:gd name="connsiteX9" fmla="*/ 0 w 1224098"/>
                  <a:gd name="connsiteY9" fmla="*/ 630715 h 685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24098" h="685152">
                    <a:moveTo>
                      <a:pt x="0" y="630715"/>
                    </a:moveTo>
                    <a:lnTo>
                      <a:pt x="133703" y="606609"/>
                    </a:lnTo>
                    <a:cubicBezTo>
                      <a:pt x="231675" y="585273"/>
                      <a:pt x="332579" y="555958"/>
                      <a:pt x="434210" y="518434"/>
                    </a:cubicBezTo>
                    <a:cubicBezTo>
                      <a:pt x="766819" y="395627"/>
                      <a:pt x="1036368" y="211045"/>
                      <a:pt x="1189382" y="21102"/>
                    </a:cubicBezTo>
                    <a:lnTo>
                      <a:pt x="1204888" y="0"/>
                    </a:lnTo>
                    <a:lnTo>
                      <a:pt x="1206300" y="3132"/>
                    </a:lnTo>
                    <a:cubicBezTo>
                      <a:pt x="1217963" y="36507"/>
                      <a:pt x="1224097" y="72877"/>
                      <a:pt x="1224098" y="112416"/>
                    </a:cubicBezTo>
                    <a:cubicBezTo>
                      <a:pt x="1224098" y="428730"/>
                      <a:pt x="838921" y="685152"/>
                      <a:pt x="363782" y="685152"/>
                    </a:cubicBezTo>
                    <a:cubicBezTo>
                      <a:pt x="241285" y="685151"/>
                      <a:pt x="124768" y="668108"/>
                      <a:pt x="19289" y="637388"/>
                    </a:cubicBezTo>
                    <a:lnTo>
                      <a:pt x="0" y="63071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D4A9F3F-F70E-41AD-B848-FF1AAB9B8ED8}"/>
                  </a:ext>
                </a:extLst>
              </p:cNvPr>
              <p:cNvSpPr/>
              <p:nvPr/>
            </p:nvSpPr>
            <p:spPr>
              <a:xfrm rot="13500000">
                <a:off x="4252057" y="477824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73C04FB-E784-4896-9CDB-BB9B5FFB8C02}"/>
                  </a:ext>
                </a:extLst>
              </p:cNvPr>
              <p:cNvSpPr/>
              <p:nvPr/>
            </p:nvSpPr>
            <p:spPr>
              <a:xfrm rot="13500000">
                <a:off x="4701383" y="490799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7F9EF8A-4A1D-4295-832A-D36F3129E23C}"/>
                  </a:ext>
                </a:extLst>
              </p:cNvPr>
              <p:cNvSpPr/>
              <p:nvPr/>
            </p:nvSpPr>
            <p:spPr>
              <a:xfrm rot="13500000">
                <a:off x="4975957" y="522020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7B9AFA2-9A76-40BE-BB9A-CB92524EA5DF}"/>
                  </a:ext>
                </a:extLst>
              </p:cNvPr>
              <p:cNvSpPr/>
              <p:nvPr/>
            </p:nvSpPr>
            <p:spPr>
              <a:xfrm rot="13500000">
                <a:off x="4286563" y="5192309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F5ECEE5-203B-4E81-AA13-DA9DB515F6FF}"/>
              </a:ext>
            </a:extLst>
          </p:cNvPr>
          <p:cNvGrpSpPr/>
          <p:nvPr/>
        </p:nvGrpSpPr>
        <p:grpSpPr>
          <a:xfrm>
            <a:off x="3775994" y="957590"/>
            <a:ext cx="2317495" cy="2383594"/>
            <a:chOff x="3264092" y="823679"/>
            <a:chExt cx="2642070" cy="2717427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0C9A220-026E-4C61-890A-BD1D17CFA9EC}"/>
                </a:ext>
              </a:extLst>
            </p:cNvPr>
            <p:cNvSpPr/>
            <p:nvPr/>
          </p:nvSpPr>
          <p:spPr>
            <a:xfrm rot="5400000">
              <a:off x="3969222" y="325820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45C8341-374A-4084-A22C-796C63C6935F}"/>
                </a:ext>
              </a:extLst>
            </p:cNvPr>
            <p:cNvSpPr/>
            <p:nvPr/>
          </p:nvSpPr>
          <p:spPr>
            <a:xfrm rot="5400000">
              <a:off x="3991152" y="3286006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56CE8A7-D9FD-406E-932F-EC625F385157}"/>
                </a:ext>
              </a:extLst>
            </p:cNvPr>
            <p:cNvGrpSpPr/>
            <p:nvPr/>
          </p:nvGrpSpPr>
          <p:grpSpPr>
            <a:xfrm>
              <a:off x="3264092" y="823679"/>
              <a:ext cx="2642070" cy="2717427"/>
              <a:chOff x="3264092" y="823679"/>
              <a:chExt cx="2642070" cy="2717427"/>
            </a:xfrm>
          </p:grpSpPr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A977D625-8ACC-4B1A-BF6D-5BC0942AFB59}"/>
                  </a:ext>
                </a:extLst>
              </p:cNvPr>
              <p:cNvSpPr/>
              <p:nvPr/>
            </p:nvSpPr>
            <p:spPr>
              <a:xfrm>
                <a:off x="4015590" y="3275582"/>
                <a:ext cx="466173" cy="149687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5E4953E-DD1A-40E2-9FB9-C95B7037EC65}"/>
                  </a:ext>
                </a:extLst>
              </p:cNvPr>
              <p:cNvSpPr/>
              <p:nvPr/>
            </p:nvSpPr>
            <p:spPr>
              <a:xfrm>
                <a:off x="4030559" y="3212845"/>
                <a:ext cx="502526" cy="240224"/>
              </a:xfrm>
              <a:custGeom>
                <a:avLst/>
                <a:gdLst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452311 w 746126"/>
                  <a:gd name="connsiteY12" fmla="*/ 134424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452311 w 746126"/>
                  <a:gd name="connsiteY13" fmla="*/ 134424 h 356674"/>
                  <a:gd name="connsiteX14" fmla="*/ 418705 w 746126"/>
                  <a:gd name="connsiteY14" fmla="*/ 0 h 356674"/>
                  <a:gd name="connsiteX0" fmla="*/ 418705 w 746126"/>
                  <a:gd name="connsiteY0" fmla="*/ 0 h 356674"/>
                  <a:gd name="connsiteX1" fmla="*/ 736599 w 746126"/>
                  <a:gd name="connsiteY1" fmla="*/ 0 h 356674"/>
                  <a:gd name="connsiteX2" fmla="*/ 697557 w 746126"/>
                  <a:gd name="connsiteY2" fmla="*/ 156170 h 356674"/>
                  <a:gd name="connsiteX3" fmla="*/ 713578 w 746126"/>
                  <a:gd name="connsiteY3" fmla="*/ 166972 h 356674"/>
                  <a:gd name="connsiteX4" fmla="*/ 746126 w 746126"/>
                  <a:gd name="connsiteY4" fmla="*/ 245549 h 356674"/>
                  <a:gd name="connsiteX5" fmla="*/ 746125 w 746126"/>
                  <a:gd name="connsiteY5" fmla="*/ 245549 h 356674"/>
                  <a:gd name="connsiteX6" fmla="*/ 635000 w 746126"/>
                  <a:gd name="connsiteY6" fmla="*/ 356674 h 356674"/>
                  <a:gd name="connsiteX7" fmla="*/ 111125 w 746126"/>
                  <a:gd name="connsiteY7" fmla="*/ 356673 h 356674"/>
                  <a:gd name="connsiteX8" fmla="*/ 8733 w 746126"/>
                  <a:gd name="connsiteY8" fmla="*/ 288803 h 356674"/>
                  <a:gd name="connsiteX9" fmla="*/ 0 w 746126"/>
                  <a:gd name="connsiteY9" fmla="*/ 245549 h 356674"/>
                  <a:gd name="connsiteX10" fmla="*/ 8733 w 746126"/>
                  <a:gd name="connsiteY10" fmla="*/ 202294 h 356674"/>
                  <a:gd name="connsiteX11" fmla="*/ 111125 w 746126"/>
                  <a:gd name="connsiteY11" fmla="*/ 134424 h 356674"/>
                  <a:gd name="connsiteX12" fmla="*/ 298450 w 746126"/>
                  <a:gd name="connsiteY12" fmla="*/ 134424 h 356674"/>
                  <a:gd name="connsiteX13" fmla="*/ 355600 w 746126"/>
                  <a:gd name="connsiteY13" fmla="*/ 134424 h 356674"/>
                  <a:gd name="connsiteX14" fmla="*/ 452311 w 746126"/>
                  <a:gd name="connsiteY14" fmla="*/ 134424 h 356674"/>
                  <a:gd name="connsiteX15" fmla="*/ 418705 w 746126"/>
                  <a:gd name="connsiteY15" fmla="*/ 0 h 356674"/>
                  <a:gd name="connsiteX0" fmla="*/ 355600 w 746126"/>
                  <a:gd name="connsiteY0" fmla="*/ 134424 h 356674"/>
                  <a:gd name="connsiteX1" fmla="*/ 452311 w 746126"/>
                  <a:gd name="connsiteY1" fmla="*/ 134424 h 356674"/>
                  <a:gd name="connsiteX2" fmla="*/ 418705 w 746126"/>
                  <a:gd name="connsiteY2" fmla="*/ 0 h 356674"/>
                  <a:gd name="connsiteX3" fmla="*/ 736599 w 746126"/>
                  <a:gd name="connsiteY3" fmla="*/ 0 h 356674"/>
                  <a:gd name="connsiteX4" fmla="*/ 697557 w 746126"/>
                  <a:gd name="connsiteY4" fmla="*/ 156170 h 356674"/>
                  <a:gd name="connsiteX5" fmla="*/ 713578 w 746126"/>
                  <a:gd name="connsiteY5" fmla="*/ 166972 h 356674"/>
                  <a:gd name="connsiteX6" fmla="*/ 746126 w 746126"/>
                  <a:gd name="connsiteY6" fmla="*/ 245549 h 356674"/>
                  <a:gd name="connsiteX7" fmla="*/ 746125 w 746126"/>
                  <a:gd name="connsiteY7" fmla="*/ 245549 h 356674"/>
                  <a:gd name="connsiteX8" fmla="*/ 635000 w 746126"/>
                  <a:gd name="connsiteY8" fmla="*/ 356674 h 356674"/>
                  <a:gd name="connsiteX9" fmla="*/ 111125 w 746126"/>
                  <a:gd name="connsiteY9" fmla="*/ 356673 h 356674"/>
                  <a:gd name="connsiteX10" fmla="*/ 8733 w 746126"/>
                  <a:gd name="connsiteY10" fmla="*/ 288803 h 356674"/>
                  <a:gd name="connsiteX11" fmla="*/ 0 w 746126"/>
                  <a:gd name="connsiteY11" fmla="*/ 245549 h 356674"/>
                  <a:gd name="connsiteX12" fmla="*/ 8733 w 746126"/>
                  <a:gd name="connsiteY12" fmla="*/ 202294 h 356674"/>
                  <a:gd name="connsiteX13" fmla="*/ 111125 w 746126"/>
                  <a:gd name="connsiteY13" fmla="*/ 134424 h 356674"/>
                  <a:gd name="connsiteX14" fmla="*/ 298450 w 746126"/>
                  <a:gd name="connsiteY14" fmla="*/ 134424 h 356674"/>
                  <a:gd name="connsiteX15" fmla="*/ 447040 w 746126"/>
                  <a:gd name="connsiteY15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  <a:gd name="connsiteX14" fmla="*/ 447040 w 746126"/>
                  <a:gd name="connsiteY14" fmla="*/ 225864 h 356674"/>
                  <a:gd name="connsiteX0" fmla="*/ 452311 w 746126"/>
                  <a:gd name="connsiteY0" fmla="*/ 134424 h 356674"/>
                  <a:gd name="connsiteX1" fmla="*/ 418705 w 746126"/>
                  <a:gd name="connsiteY1" fmla="*/ 0 h 356674"/>
                  <a:gd name="connsiteX2" fmla="*/ 736599 w 746126"/>
                  <a:gd name="connsiteY2" fmla="*/ 0 h 356674"/>
                  <a:gd name="connsiteX3" fmla="*/ 697557 w 746126"/>
                  <a:gd name="connsiteY3" fmla="*/ 156170 h 356674"/>
                  <a:gd name="connsiteX4" fmla="*/ 713578 w 746126"/>
                  <a:gd name="connsiteY4" fmla="*/ 166972 h 356674"/>
                  <a:gd name="connsiteX5" fmla="*/ 746126 w 746126"/>
                  <a:gd name="connsiteY5" fmla="*/ 245549 h 356674"/>
                  <a:gd name="connsiteX6" fmla="*/ 746125 w 746126"/>
                  <a:gd name="connsiteY6" fmla="*/ 245549 h 356674"/>
                  <a:gd name="connsiteX7" fmla="*/ 635000 w 746126"/>
                  <a:gd name="connsiteY7" fmla="*/ 356674 h 356674"/>
                  <a:gd name="connsiteX8" fmla="*/ 111125 w 746126"/>
                  <a:gd name="connsiteY8" fmla="*/ 356673 h 356674"/>
                  <a:gd name="connsiteX9" fmla="*/ 8733 w 746126"/>
                  <a:gd name="connsiteY9" fmla="*/ 288803 h 356674"/>
                  <a:gd name="connsiteX10" fmla="*/ 0 w 746126"/>
                  <a:gd name="connsiteY10" fmla="*/ 245549 h 356674"/>
                  <a:gd name="connsiteX11" fmla="*/ 8733 w 746126"/>
                  <a:gd name="connsiteY11" fmla="*/ 202294 h 356674"/>
                  <a:gd name="connsiteX12" fmla="*/ 111125 w 746126"/>
                  <a:gd name="connsiteY12" fmla="*/ 134424 h 356674"/>
                  <a:gd name="connsiteX13" fmla="*/ 298450 w 746126"/>
                  <a:gd name="connsiteY13" fmla="*/ 134424 h 35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126" h="356674">
                    <a:moveTo>
                      <a:pt x="452311" y="134424"/>
                    </a:moveTo>
                    <a:lnTo>
                      <a:pt x="418705" y="0"/>
                    </a:lnTo>
                    <a:lnTo>
                      <a:pt x="736599" y="0"/>
                    </a:lnTo>
                    <a:lnTo>
                      <a:pt x="697557" y="156170"/>
                    </a:lnTo>
                    <a:lnTo>
                      <a:pt x="713578" y="166972"/>
                    </a:lnTo>
                    <a:cubicBezTo>
                      <a:pt x="733688" y="187082"/>
                      <a:pt x="746126" y="214863"/>
                      <a:pt x="746126" y="245549"/>
                    </a:cubicBezTo>
                    <a:lnTo>
                      <a:pt x="746125" y="245549"/>
                    </a:lnTo>
                    <a:cubicBezTo>
                      <a:pt x="746125" y="306922"/>
                      <a:pt x="696373" y="356674"/>
                      <a:pt x="635000" y="356674"/>
                    </a:cubicBezTo>
                    <a:lnTo>
                      <a:pt x="111125" y="356673"/>
                    </a:lnTo>
                    <a:cubicBezTo>
                      <a:pt x="65095" y="356673"/>
                      <a:pt x="25602" y="328688"/>
                      <a:pt x="8733" y="288803"/>
                    </a:cubicBezTo>
                    <a:lnTo>
                      <a:pt x="0" y="245549"/>
                    </a:lnTo>
                    <a:lnTo>
                      <a:pt x="8733" y="202294"/>
                    </a:lnTo>
                    <a:cubicBezTo>
                      <a:pt x="25602" y="162409"/>
                      <a:pt x="65095" y="134424"/>
                      <a:pt x="111125" y="134424"/>
                    </a:cubicBezTo>
                    <a:lnTo>
                      <a:pt x="298450" y="134424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星: 32 pt 86">
                <a:extLst>
                  <a:ext uri="{FF2B5EF4-FFF2-40B4-BE49-F238E27FC236}">
                    <a16:creationId xmlns:a16="http://schemas.microsoft.com/office/drawing/2014/main" id="{04499F94-71D3-4DCA-AF0D-5B33CDB8F0F5}"/>
                  </a:ext>
                </a:extLst>
              </p:cNvPr>
              <p:cNvSpPr/>
              <p:nvPr/>
            </p:nvSpPr>
            <p:spPr>
              <a:xfrm>
                <a:off x="4179982" y="2675118"/>
                <a:ext cx="479268" cy="601879"/>
              </a:xfrm>
              <a:prstGeom prst="star32">
                <a:avLst>
                  <a:gd name="adj" fmla="val 4787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E857B8A-D705-498F-B5DF-F0F1A7F01358}"/>
                  </a:ext>
                </a:extLst>
              </p:cNvPr>
              <p:cNvSpPr/>
              <p:nvPr/>
            </p:nvSpPr>
            <p:spPr>
              <a:xfrm rot="5400000" flipH="1">
                <a:off x="3411253" y="1022192"/>
                <a:ext cx="45857" cy="232626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69" h="523910">
                    <a:moveTo>
                      <a:pt x="173969" y="523909"/>
                    </a:moveTo>
                    <a:lnTo>
                      <a:pt x="173969" y="523909"/>
                    </a:lnTo>
                    <a:lnTo>
                      <a:pt x="173969" y="523910"/>
                    </a:lnTo>
                    <a:close/>
                    <a:moveTo>
                      <a:pt x="0" y="63517"/>
                    </a:moveTo>
                    <a:lnTo>
                      <a:pt x="28737" y="59126"/>
                    </a:lnTo>
                    <a:lnTo>
                      <a:pt x="154371" y="0"/>
                    </a:lnTo>
                    <a:lnTo>
                      <a:pt x="173969" y="523909"/>
                    </a:lnTo>
                    <a:lnTo>
                      <a:pt x="131241" y="502177"/>
                    </a:lnTo>
                    <a:cubicBezTo>
                      <a:pt x="89837" y="459430"/>
                      <a:pt x="52829" y="355788"/>
                      <a:pt x="24054" y="2106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E749EC4-AE88-417A-A14A-E97F2A72E8D2}"/>
                  </a:ext>
                </a:extLst>
              </p:cNvPr>
              <p:cNvSpPr/>
              <p:nvPr/>
            </p:nvSpPr>
            <p:spPr>
              <a:xfrm>
                <a:off x="3497702" y="823679"/>
                <a:ext cx="2408460" cy="2269350"/>
              </a:xfrm>
              <a:custGeom>
                <a:avLst/>
                <a:gdLst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1940 w 3575965"/>
                  <a:gd name="connsiteY3" fmla="*/ 4161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48873 w 3575965"/>
                  <a:gd name="connsiteY2" fmla="*/ 418357 h 3369422"/>
                  <a:gd name="connsiteX3" fmla="*/ 755115 w 3575965"/>
                  <a:gd name="connsiteY3" fmla="*/ 466912 h 3369422"/>
                  <a:gd name="connsiteX4" fmla="*/ 856312 w 3575965"/>
                  <a:gd name="connsiteY4" fmla="*/ 893339 h 3369422"/>
                  <a:gd name="connsiteX5" fmla="*/ 933396 w 3575965"/>
                  <a:gd name="connsiteY5" fmla="*/ 1091622 h 3369422"/>
                  <a:gd name="connsiteX6" fmla="*/ 1028566 w 3575965"/>
                  <a:gd name="connsiteY6" fmla="*/ 1077520 h 3369422"/>
                  <a:gd name="connsiteX7" fmla="*/ 2049484 w 3575965"/>
                  <a:gd name="connsiteY7" fmla="*/ 1339044 h 3369422"/>
                  <a:gd name="connsiteX8" fmla="*/ 2835762 w 3575965"/>
                  <a:gd name="connsiteY8" fmla="*/ 2226831 h 3369422"/>
                  <a:gd name="connsiteX9" fmla="*/ 2856665 w 3575965"/>
                  <a:gd name="connsiteY9" fmla="*/ 2336521 h 3369422"/>
                  <a:gd name="connsiteX10" fmla="*/ 2992120 w 3575965"/>
                  <a:gd name="connsiteY10" fmla="*/ 2383239 h 3369422"/>
                  <a:gd name="connsiteX11" fmla="*/ 3498327 w 3575965"/>
                  <a:gd name="connsiteY11" fmla="*/ 2543756 h 3369422"/>
                  <a:gd name="connsiteX12" fmla="*/ 3485808 w 3575965"/>
                  <a:gd name="connsiteY12" fmla="*/ 2562295 h 3369422"/>
                  <a:gd name="connsiteX13" fmla="*/ 3422463 w 3575965"/>
                  <a:gd name="connsiteY13" fmla="*/ 2588781 h 3369422"/>
                  <a:gd name="connsiteX14" fmla="*/ 3419708 w 3575965"/>
                  <a:gd name="connsiteY14" fmla="*/ 2589097 h 3369422"/>
                  <a:gd name="connsiteX15" fmla="*/ 3575965 w 3575965"/>
                  <a:gd name="connsiteY15" fmla="*/ 2638646 h 3369422"/>
                  <a:gd name="connsiteX16" fmla="*/ 3563447 w 3575965"/>
                  <a:gd name="connsiteY16" fmla="*/ 2657185 h 3369422"/>
                  <a:gd name="connsiteX17" fmla="*/ 3333105 w 3575965"/>
                  <a:gd name="connsiteY17" fmla="*/ 2686284 h 3369422"/>
                  <a:gd name="connsiteX18" fmla="*/ 3317748 w 3575965"/>
                  <a:gd name="connsiteY18" fmla="*/ 2684481 h 3369422"/>
                  <a:gd name="connsiteX19" fmla="*/ 3472448 w 3575965"/>
                  <a:gd name="connsiteY19" fmla="*/ 2733536 h 3369422"/>
                  <a:gd name="connsiteX20" fmla="*/ 3459930 w 3575965"/>
                  <a:gd name="connsiteY20" fmla="*/ 2752074 h 3369422"/>
                  <a:gd name="connsiteX21" fmla="*/ 2791546 w 3575965"/>
                  <a:gd name="connsiteY21" fmla="*/ 2696797 h 3369422"/>
                  <a:gd name="connsiteX22" fmla="*/ 2786867 w 3575965"/>
                  <a:gd name="connsiteY22" fmla="*/ 2695437 h 3369422"/>
                  <a:gd name="connsiteX23" fmla="*/ 2763772 w 3575965"/>
                  <a:gd name="connsiteY23" fmla="*/ 2723037 h 3369422"/>
                  <a:gd name="connsiteX24" fmla="*/ 2761534 w 3575965"/>
                  <a:gd name="connsiteY24" fmla="*/ 2725299 h 3369422"/>
                  <a:gd name="connsiteX25" fmla="*/ 2752572 w 3575965"/>
                  <a:gd name="connsiteY25" fmla="*/ 2738163 h 3369422"/>
                  <a:gd name="connsiteX26" fmla="*/ 2696571 w 3575965"/>
                  <a:gd name="connsiteY26" fmla="*/ 2795298 h 3369422"/>
                  <a:gd name="connsiteX27" fmla="*/ 2680516 w 3575965"/>
                  <a:gd name="connsiteY27" fmla="*/ 2807208 h 3369422"/>
                  <a:gd name="connsiteX28" fmla="*/ 2635379 w 3575965"/>
                  <a:gd name="connsiteY28" fmla="*/ 2852841 h 3369422"/>
                  <a:gd name="connsiteX29" fmla="*/ 700783 w 3575965"/>
                  <a:gd name="connsiteY29" fmla="*/ 3164389 h 3369422"/>
                  <a:gd name="connsiteX30" fmla="*/ 255170 w 3575965"/>
                  <a:gd name="connsiteY30" fmla="*/ 1092724 h 3369422"/>
                  <a:gd name="connsiteX31" fmla="*/ 271061 w 3575965"/>
                  <a:gd name="connsiteY31" fmla="*/ 1059893 h 3369422"/>
                  <a:gd name="connsiteX32" fmla="*/ 277518 w 3575965"/>
                  <a:gd name="connsiteY32" fmla="*/ 1042105 h 3369422"/>
                  <a:gd name="connsiteX33" fmla="*/ 202679 w 3575965"/>
                  <a:gd name="connsiteY33" fmla="*/ 762802 h 3369422"/>
                  <a:gd name="connsiteX34" fmla="*/ 174072 w 3575965"/>
                  <a:gd name="connsiteY34" fmla="*/ 738756 h 3369422"/>
                  <a:gd name="connsiteX35" fmla="*/ 165444 w 3575965"/>
                  <a:gd name="connsiteY35" fmla="*/ 733750 h 3369422"/>
                  <a:gd name="connsiteX36" fmla="*/ 0 w 3575965"/>
                  <a:gd name="connsiteY36" fmla="*/ 401128 h 3369422"/>
                  <a:gd name="connsiteX37" fmla="*/ 375249 w 3575965"/>
                  <a:gd name="connsiteY37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  <a:gd name="connsiteX0" fmla="*/ 375249 w 3575965"/>
                  <a:gd name="connsiteY0" fmla="*/ 0 h 3369422"/>
                  <a:gd name="connsiteX1" fmla="*/ 750498 w 3575965"/>
                  <a:gd name="connsiteY1" fmla="*/ 401128 h 3369422"/>
                  <a:gd name="connsiteX2" fmla="*/ 755115 w 3575965"/>
                  <a:gd name="connsiteY2" fmla="*/ 466912 h 3369422"/>
                  <a:gd name="connsiteX3" fmla="*/ 856312 w 3575965"/>
                  <a:gd name="connsiteY3" fmla="*/ 893339 h 3369422"/>
                  <a:gd name="connsiteX4" fmla="*/ 933396 w 3575965"/>
                  <a:gd name="connsiteY4" fmla="*/ 1091622 h 3369422"/>
                  <a:gd name="connsiteX5" fmla="*/ 1028566 w 3575965"/>
                  <a:gd name="connsiteY5" fmla="*/ 1077520 h 3369422"/>
                  <a:gd name="connsiteX6" fmla="*/ 2049484 w 3575965"/>
                  <a:gd name="connsiteY6" fmla="*/ 1339044 h 3369422"/>
                  <a:gd name="connsiteX7" fmla="*/ 2835762 w 3575965"/>
                  <a:gd name="connsiteY7" fmla="*/ 2226831 h 3369422"/>
                  <a:gd name="connsiteX8" fmla="*/ 2856665 w 3575965"/>
                  <a:gd name="connsiteY8" fmla="*/ 2336521 h 3369422"/>
                  <a:gd name="connsiteX9" fmla="*/ 2992120 w 3575965"/>
                  <a:gd name="connsiteY9" fmla="*/ 2383239 h 3369422"/>
                  <a:gd name="connsiteX10" fmla="*/ 3498327 w 3575965"/>
                  <a:gd name="connsiteY10" fmla="*/ 2543756 h 3369422"/>
                  <a:gd name="connsiteX11" fmla="*/ 3485808 w 3575965"/>
                  <a:gd name="connsiteY11" fmla="*/ 2562295 h 3369422"/>
                  <a:gd name="connsiteX12" fmla="*/ 3422463 w 3575965"/>
                  <a:gd name="connsiteY12" fmla="*/ 2588781 h 3369422"/>
                  <a:gd name="connsiteX13" fmla="*/ 3419708 w 3575965"/>
                  <a:gd name="connsiteY13" fmla="*/ 2589097 h 3369422"/>
                  <a:gd name="connsiteX14" fmla="*/ 3575965 w 3575965"/>
                  <a:gd name="connsiteY14" fmla="*/ 2638646 h 3369422"/>
                  <a:gd name="connsiteX15" fmla="*/ 3563447 w 3575965"/>
                  <a:gd name="connsiteY15" fmla="*/ 2657185 h 3369422"/>
                  <a:gd name="connsiteX16" fmla="*/ 3333105 w 3575965"/>
                  <a:gd name="connsiteY16" fmla="*/ 2686284 h 3369422"/>
                  <a:gd name="connsiteX17" fmla="*/ 3317748 w 3575965"/>
                  <a:gd name="connsiteY17" fmla="*/ 2684481 h 3369422"/>
                  <a:gd name="connsiteX18" fmla="*/ 3472448 w 3575965"/>
                  <a:gd name="connsiteY18" fmla="*/ 2733536 h 3369422"/>
                  <a:gd name="connsiteX19" fmla="*/ 3459930 w 3575965"/>
                  <a:gd name="connsiteY19" fmla="*/ 2752074 h 3369422"/>
                  <a:gd name="connsiteX20" fmla="*/ 2791546 w 3575965"/>
                  <a:gd name="connsiteY20" fmla="*/ 2696797 h 3369422"/>
                  <a:gd name="connsiteX21" fmla="*/ 2786867 w 3575965"/>
                  <a:gd name="connsiteY21" fmla="*/ 2695437 h 3369422"/>
                  <a:gd name="connsiteX22" fmla="*/ 2763772 w 3575965"/>
                  <a:gd name="connsiteY22" fmla="*/ 2723037 h 3369422"/>
                  <a:gd name="connsiteX23" fmla="*/ 2761534 w 3575965"/>
                  <a:gd name="connsiteY23" fmla="*/ 2725299 h 3369422"/>
                  <a:gd name="connsiteX24" fmla="*/ 2752572 w 3575965"/>
                  <a:gd name="connsiteY24" fmla="*/ 2738163 h 3369422"/>
                  <a:gd name="connsiteX25" fmla="*/ 2696571 w 3575965"/>
                  <a:gd name="connsiteY25" fmla="*/ 2795298 h 3369422"/>
                  <a:gd name="connsiteX26" fmla="*/ 2680516 w 3575965"/>
                  <a:gd name="connsiteY26" fmla="*/ 2807208 h 3369422"/>
                  <a:gd name="connsiteX27" fmla="*/ 2635379 w 3575965"/>
                  <a:gd name="connsiteY27" fmla="*/ 2852841 h 3369422"/>
                  <a:gd name="connsiteX28" fmla="*/ 700783 w 3575965"/>
                  <a:gd name="connsiteY28" fmla="*/ 3164389 h 3369422"/>
                  <a:gd name="connsiteX29" fmla="*/ 255170 w 3575965"/>
                  <a:gd name="connsiteY29" fmla="*/ 1092724 h 3369422"/>
                  <a:gd name="connsiteX30" fmla="*/ 271061 w 3575965"/>
                  <a:gd name="connsiteY30" fmla="*/ 1059893 h 3369422"/>
                  <a:gd name="connsiteX31" fmla="*/ 277518 w 3575965"/>
                  <a:gd name="connsiteY31" fmla="*/ 1042105 h 3369422"/>
                  <a:gd name="connsiteX32" fmla="*/ 202679 w 3575965"/>
                  <a:gd name="connsiteY32" fmla="*/ 762802 h 3369422"/>
                  <a:gd name="connsiteX33" fmla="*/ 174072 w 3575965"/>
                  <a:gd name="connsiteY33" fmla="*/ 738756 h 3369422"/>
                  <a:gd name="connsiteX34" fmla="*/ 165444 w 3575965"/>
                  <a:gd name="connsiteY34" fmla="*/ 733750 h 3369422"/>
                  <a:gd name="connsiteX35" fmla="*/ 0 w 3575965"/>
                  <a:gd name="connsiteY35" fmla="*/ 401128 h 3369422"/>
                  <a:gd name="connsiteX36" fmla="*/ 375249 w 3575965"/>
                  <a:gd name="connsiteY36" fmla="*/ 0 h 336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575965" h="3369422">
                    <a:moveTo>
                      <a:pt x="375249" y="0"/>
                    </a:moveTo>
                    <a:cubicBezTo>
                      <a:pt x="582493" y="0"/>
                      <a:pt x="750498" y="179591"/>
                      <a:pt x="750498" y="401128"/>
                    </a:cubicBezTo>
                    <a:lnTo>
                      <a:pt x="755115" y="466912"/>
                    </a:lnTo>
                    <a:cubicBezTo>
                      <a:pt x="773149" y="629904"/>
                      <a:pt x="805264" y="739043"/>
                      <a:pt x="856312" y="893339"/>
                    </a:cubicBezTo>
                    <a:lnTo>
                      <a:pt x="933396" y="1091622"/>
                    </a:lnTo>
                    <a:lnTo>
                      <a:pt x="1028566" y="1077520"/>
                    </a:lnTo>
                    <a:cubicBezTo>
                      <a:pt x="1324195" y="1047943"/>
                      <a:pt x="1695632" y="1134748"/>
                      <a:pt x="2049484" y="1339044"/>
                    </a:cubicBezTo>
                    <a:cubicBezTo>
                      <a:pt x="2462312" y="1577390"/>
                      <a:pt x="2748613" y="1916424"/>
                      <a:pt x="2835762" y="2226831"/>
                    </a:cubicBezTo>
                    <a:lnTo>
                      <a:pt x="2856665" y="2336521"/>
                    </a:lnTo>
                    <a:lnTo>
                      <a:pt x="2992120" y="2383239"/>
                    </a:lnTo>
                    <a:lnTo>
                      <a:pt x="3498327" y="2543756"/>
                    </a:lnTo>
                    <a:lnTo>
                      <a:pt x="3485808" y="2562295"/>
                    </a:lnTo>
                    <a:cubicBezTo>
                      <a:pt x="3472659" y="2574614"/>
                      <a:pt x="3451201" y="2583392"/>
                      <a:pt x="3422463" y="2588781"/>
                    </a:cubicBezTo>
                    <a:lnTo>
                      <a:pt x="3419708" y="2589097"/>
                    </a:lnTo>
                    <a:lnTo>
                      <a:pt x="3575965" y="2638646"/>
                    </a:lnTo>
                    <a:lnTo>
                      <a:pt x="3563447" y="2657185"/>
                    </a:lnTo>
                    <a:cubicBezTo>
                      <a:pt x="3531304" y="2687299"/>
                      <a:pt x="3449513" y="2696248"/>
                      <a:pt x="3333105" y="2686284"/>
                    </a:cubicBezTo>
                    <a:lnTo>
                      <a:pt x="3317748" y="2684481"/>
                    </a:lnTo>
                    <a:lnTo>
                      <a:pt x="3472448" y="2733536"/>
                    </a:lnTo>
                    <a:lnTo>
                      <a:pt x="3459930" y="2752074"/>
                    </a:lnTo>
                    <a:cubicBezTo>
                      <a:pt x="3395644" y="2812304"/>
                      <a:pt x="3132766" y="2787869"/>
                      <a:pt x="2791546" y="2696797"/>
                    </a:cubicBezTo>
                    <a:lnTo>
                      <a:pt x="2786867" y="2695437"/>
                    </a:lnTo>
                    <a:lnTo>
                      <a:pt x="2763772" y="2723037"/>
                    </a:lnTo>
                    <a:lnTo>
                      <a:pt x="2761534" y="2725299"/>
                    </a:lnTo>
                    <a:lnTo>
                      <a:pt x="2752572" y="2738163"/>
                    </a:lnTo>
                    <a:cubicBezTo>
                      <a:pt x="2735567" y="2758636"/>
                      <a:pt x="2716857" y="2777682"/>
                      <a:pt x="2696571" y="2795298"/>
                    </a:cubicBezTo>
                    <a:lnTo>
                      <a:pt x="2680516" y="2807208"/>
                    </a:lnTo>
                    <a:lnTo>
                      <a:pt x="2635379" y="2852841"/>
                    </a:lnTo>
                    <a:cubicBezTo>
                      <a:pt x="2061871" y="3386063"/>
                      <a:pt x="1276352" y="3535335"/>
                      <a:pt x="700783" y="3164389"/>
                    </a:cubicBezTo>
                    <a:cubicBezTo>
                      <a:pt x="78173" y="2763125"/>
                      <a:pt x="-91544" y="1886682"/>
                      <a:pt x="255170" y="1092724"/>
                    </a:cubicBezTo>
                    <a:lnTo>
                      <a:pt x="271061" y="1059893"/>
                    </a:lnTo>
                    <a:lnTo>
                      <a:pt x="277518" y="1042105"/>
                    </a:lnTo>
                    <a:cubicBezTo>
                      <a:pt x="305661" y="939117"/>
                      <a:pt x="278546" y="837920"/>
                      <a:pt x="202679" y="762802"/>
                    </a:cubicBezTo>
                    <a:lnTo>
                      <a:pt x="174072" y="738756"/>
                    </a:lnTo>
                    <a:lnTo>
                      <a:pt x="165444" y="733750"/>
                    </a:lnTo>
                    <a:cubicBezTo>
                      <a:pt x="65627" y="661664"/>
                      <a:pt x="0" y="539589"/>
                      <a:pt x="0" y="401128"/>
                    </a:cubicBezTo>
                    <a:cubicBezTo>
                      <a:pt x="0" y="179591"/>
                      <a:pt x="168005" y="0"/>
                      <a:pt x="37524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85000"/>
                    </a:schemeClr>
                  </a:gs>
                  <a:gs pos="50000">
                    <a:schemeClr val="tx1">
                      <a:lumMod val="75000"/>
                      <a:lumOff val="25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3E8F5827-D876-4649-92D6-9CC3B34F8D9B}"/>
                  </a:ext>
                </a:extLst>
              </p:cNvPr>
              <p:cNvSpPr/>
              <p:nvPr/>
            </p:nvSpPr>
            <p:spPr>
              <a:xfrm>
                <a:off x="3510617" y="965651"/>
                <a:ext cx="243486" cy="118429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633A49D-D2D5-4AAC-8044-F58BA2D2CB81}"/>
                  </a:ext>
                </a:extLst>
              </p:cNvPr>
              <p:cNvSpPr/>
              <p:nvPr/>
            </p:nvSpPr>
            <p:spPr>
              <a:xfrm>
                <a:off x="3551223" y="883070"/>
                <a:ext cx="206840" cy="131559"/>
              </a:xfrm>
              <a:custGeom>
                <a:avLst/>
                <a:gdLst>
                  <a:gd name="connsiteX0" fmla="*/ 131079 w 262158"/>
                  <a:gd name="connsiteY0" fmla="*/ 0 h 118957"/>
                  <a:gd name="connsiteX1" fmla="*/ 161692 w 262158"/>
                  <a:gd name="connsiteY1" fmla="*/ 37108 h 118957"/>
                  <a:gd name="connsiteX2" fmla="*/ 206758 w 262158"/>
                  <a:gd name="connsiteY2" fmla="*/ 20278 h 118957"/>
                  <a:gd name="connsiteX3" fmla="*/ 214715 w 262158"/>
                  <a:gd name="connsiteY3" fmla="*/ 67721 h 118957"/>
                  <a:gd name="connsiteX4" fmla="*/ 262158 w 262158"/>
                  <a:gd name="connsiteY4" fmla="*/ 75679 h 118957"/>
                  <a:gd name="connsiteX5" fmla="*/ 248529 w 262158"/>
                  <a:gd name="connsiteY5" fmla="*/ 112175 h 118957"/>
                  <a:gd name="connsiteX6" fmla="*/ 247034 w 262158"/>
                  <a:gd name="connsiteY6" fmla="*/ 111414 h 118957"/>
                  <a:gd name="connsiteX7" fmla="*/ 139007 w 262158"/>
                  <a:gd name="connsiteY7" fmla="*/ 94946 h 118957"/>
                  <a:gd name="connsiteX8" fmla="*/ 30980 w 262158"/>
                  <a:gd name="connsiteY8" fmla="*/ 111414 h 118957"/>
                  <a:gd name="connsiteX9" fmla="*/ 16163 w 262158"/>
                  <a:gd name="connsiteY9" fmla="*/ 118957 h 118957"/>
                  <a:gd name="connsiteX10" fmla="*/ 0 w 262158"/>
                  <a:gd name="connsiteY10" fmla="*/ 75679 h 118957"/>
                  <a:gd name="connsiteX11" fmla="*/ 47443 w 262158"/>
                  <a:gd name="connsiteY11" fmla="*/ 67721 h 118957"/>
                  <a:gd name="connsiteX12" fmla="*/ 55401 w 262158"/>
                  <a:gd name="connsiteY12" fmla="*/ 20278 h 118957"/>
                  <a:gd name="connsiteX13" fmla="*/ 100466 w 262158"/>
                  <a:gd name="connsiteY13" fmla="*/ 37108 h 118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2158" h="118957">
                    <a:moveTo>
                      <a:pt x="131079" y="0"/>
                    </a:moveTo>
                    <a:lnTo>
                      <a:pt x="161692" y="37108"/>
                    </a:lnTo>
                    <a:lnTo>
                      <a:pt x="206758" y="20278"/>
                    </a:lnTo>
                    <a:lnTo>
                      <a:pt x="214715" y="67721"/>
                    </a:lnTo>
                    <a:lnTo>
                      <a:pt x="262158" y="75679"/>
                    </a:lnTo>
                    <a:lnTo>
                      <a:pt x="248529" y="112175"/>
                    </a:lnTo>
                    <a:lnTo>
                      <a:pt x="247034" y="111414"/>
                    </a:lnTo>
                    <a:cubicBezTo>
                      <a:pt x="213831" y="100810"/>
                      <a:pt x="177326" y="94946"/>
                      <a:pt x="139007" y="94946"/>
                    </a:cubicBezTo>
                    <a:cubicBezTo>
                      <a:pt x="100688" y="94946"/>
                      <a:pt x="64183" y="100810"/>
                      <a:pt x="30980" y="111414"/>
                    </a:cubicBezTo>
                    <a:lnTo>
                      <a:pt x="16163" y="118957"/>
                    </a:lnTo>
                    <a:lnTo>
                      <a:pt x="0" y="75679"/>
                    </a:lnTo>
                    <a:lnTo>
                      <a:pt x="47443" y="67721"/>
                    </a:lnTo>
                    <a:lnTo>
                      <a:pt x="55401" y="20278"/>
                    </a:lnTo>
                    <a:lnTo>
                      <a:pt x="100466" y="37108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8DF99653-D402-40F6-9BE5-B16F08A942FA}"/>
                  </a:ext>
                </a:extLst>
              </p:cNvPr>
              <p:cNvSpPr/>
              <p:nvPr/>
            </p:nvSpPr>
            <p:spPr>
              <a:xfrm>
                <a:off x="3587043" y="994266"/>
                <a:ext cx="83663" cy="7403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96E37B0D-F3CD-4E43-8D83-D3C177BFEF6E}"/>
                  </a:ext>
                </a:extLst>
              </p:cNvPr>
              <p:cNvSpPr/>
              <p:nvPr/>
            </p:nvSpPr>
            <p:spPr>
              <a:xfrm>
                <a:off x="3614854" y="1001616"/>
                <a:ext cx="30792" cy="3079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4831E8B-2398-46E4-9C6A-3210185C6CD6}"/>
                  </a:ext>
                </a:extLst>
              </p:cNvPr>
              <p:cNvSpPr/>
              <p:nvPr/>
            </p:nvSpPr>
            <p:spPr>
              <a:xfrm rot="5400000">
                <a:off x="3352626" y="930861"/>
                <a:ext cx="110940" cy="288008"/>
              </a:xfrm>
              <a:custGeom>
                <a:avLst/>
                <a:gdLst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0 w 173969"/>
                  <a:gd name="connsiteY3" fmla="*/ 63517 h 523910"/>
                  <a:gd name="connsiteX4" fmla="*/ 28737 w 173969"/>
                  <a:gd name="connsiteY4" fmla="*/ 59126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0" fmla="*/ 173969 w 173969"/>
                  <a:gd name="connsiteY0" fmla="*/ 523909 h 523910"/>
                  <a:gd name="connsiteX1" fmla="*/ 173969 w 173969"/>
                  <a:gd name="connsiteY1" fmla="*/ 523909 h 523910"/>
                  <a:gd name="connsiteX2" fmla="*/ 173969 w 173969"/>
                  <a:gd name="connsiteY2" fmla="*/ 523910 h 523910"/>
                  <a:gd name="connsiteX3" fmla="*/ 173969 w 173969"/>
                  <a:gd name="connsiteY3" fmla="*/ 523909 h 523910"/>
                  <a:gd name="connsiteX4" fmla="*/ 0 w 173969"/>
                  <a:gd name="connsiteY4" fmla="*/ 63517 h 523910"/>
                  <a:gd name="connsiteX5" fmla="*/ 154371 w 173969"/>
                  <a:gd name="connsiteY5" fmla="*/ 0 h 523910"/>
                  <a:gd name="connsiteX6" fmla="*/ 173969 w 173969"/>
                  <a:gd name="connsiteY6" fmla="*/ 523909 h 523910"/>
                  <a:gd name="connsiteX7" fmla="*/ 131241 w 173969"/>
                  <a:gd name="connsiteY7" fmla="*/ 502177 h 523910"/>
                  <a:gd name="connsiteX8" fmla="*/ 24054 w 173969"/>
                  <a:gd name="connsiteY8" fmla="*/ 210608 h 523910"/>
                  <a:gd name="connsiteX9" fmla="*/ 0 w 173969"/>
                  <a:gd name="connsiteY9" fmla="*/ 63517 h 523910"/>
                  <a:gd name="connsiteX0" fmla="*/ 173969 w 173969"/>
                  <a:gd name="connsiteY0" fmla="*/ 526125 h 526126"/>
                  <a:gd name="connsiteX1" fmla="*/ 173969 w 173969"/>
                  <a:gd name="connsiteY1" fmla="*/ 526125 h 526126"/>
                  <a:gd name="connsiteX2" fmla="*/ 173969 w 173969"/>
                  <a:gd name="connsiteY2" fmla="*/ 526126 h 526126"/>
                  <a:gd name="connsiteX3" fmla="*/ 173969 w 173969"/>
                  <a:gd name="connsiteY3" fmla="*/ 526125 h 526126"/>
                  <a:gd name="connsiteX4" fmla="*/ 0 w 173969"/>
                  <a:gd name="connsiteY4" fmla="*/ 65733 h 526126"/>
                  <a:gd name="connsiteX5" fmla="*/ 154371 w 173969"/>
                  <a:gd name="connsiteY5" fmla="*/ 2216 h 526126"/>
                  <a:gd name="connsiteX6" fmla="*/ 173969 w 173969"/>
                  <a:gd name="connsiteY6" fmla="*/ 526125 h 526126"/>
                  <a:gd name="connsiteX7" fmla="*/ 131241 w 173969"/>
                  <a:gd name="connsiteY7" fmla="*/ 504393 h 526126"/>
                  <a:gd name="connsiteX8" fmla="*/ 24054 w 173969"/>
                  <a:gd name="connsiteY8" fmla="*/ 212824 h 526126"/>
                  <a:gd name="connsiteX9" fmla="*/ 0 w 173969"/>
                  <a:gd name="connsiteY9" fmla="*/ 65733 h 526126"/>
                  <a:gd name="connsiteX0" fmla="*/ 173969 w 173969"/>
                  <a:gd name="connsiteY0" fmla="*/ 526845 h 526846"/>
                  <a:gd name="connsiteX1" fmla="*/ 173969 w 173969"/>
                  <a:gd name="connsiteY1" fmla="*/ 526845 h 526846"/>
                  <a:gd name="connsiteX2" fmla="*/ 173969 w 173969"/>
                  <a:gd name="connsiteY2" fmla="*/ 526846 h 526846"/>
                  <a:gd name="connsiteX3" fmla="*/ 173969 w 173969"/>
                  <a:gd name="connsiteY3" fmla="*/ 526845 h 526846"/>
                  <a:gd name="connsiteX4" fmla="*/ 0 w 173969"/>
                  <a:gd name="connsiteY4" fmla="*/ 66453 h 526846"/>
                  <a:gd name="connsiteX5" fmla="*/ 154371 w 173969"/>
                  <a:gd name="connsiteY5" fmla="*/ 2936 h 526846"/>
                  <a:gd name="connsiteX6" fmla="*/ 173969 w 173969"/>
                  <a:gd name="connsiteY6" fmla="*/ 526845 h 526846"/>
                  <a:gd name="connsiteX7" fmla="*/ 131241 w 173969"/>
                  <a:gd name="connsiteY7" fmla="*/ 505113 h 526846"/>
                  <a:gd name="connsiteX8" fmla="*/ 24054 w 173969"/>
                  <a:gd name="connsiteY8" fmla="*/ 213544 h 526846"/>
                  <a:gd name="connsiteX9" fmla="*/ 0 w 173969"/>
                  <a:gd name="connsiteY9" fmla="*/ 66453 h 526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3969" h="526846">
                    <a:moveTo>
                      <a:pt x="173969" y="526845"/>
                    </a:moveTo>
                    <a:lnTo>
                      <a:pt x="173969" y="526845"/>
                    </a:lnTo>
                    <a:lnTo>
                      <a:pt x="173969" y="526846"/>
                    </a:lnTo>
                    <a:lnTo>
                      <a:pt x="173969" y="526845"/>
                    </a:lnTo>
                    <a:close/>
                    <a:moveTo>
                      <a:pt x="0" y="66453"/>
                    </a:moveTo>
                    <a:cubicBezTo>
                      <a:pt x="48942" y="27679"/>
                      <a:pt x="130581" y="-11098"/>
                      <a:pt x="154371" y="2936"/>
                    </a:cubicBezTo>
                    <a:cubicBezTo>
                      <a:pt x="178161" y="16970"/>
                      <a:pt x="167436" y="352209"/>
                      <a:pt x="173969" y="526845"/>
                    </a:cubicBezTo>
                    <a:lnTo>
                      <a:pt x="131241" y="505113"/>
                    </a:lnTo>
                    <a:cubicBezTo>
                      <a:pt x="89837" y="462366"/>
                      <a:pt x="52829" y="358724"/>
                      <a:pt x="24054" y="213544"/>
                    </a:cubicBezTo>
                    <a:lnTo>
                      <a:pt x="0" y="6645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9A15D258-C0BE-4386-8D43-66B7197A6BFA}"/>
                  </a:ext>
                </a:extLst>
              </p:cNvPr>
              <p:cNvSpPr/>
              <p:nvPr/>
            </p:nvSpPr>
            <p:spPr>
              <a:xfrm>
                <a:off x="3442966" y="1049331"/>
                <a:ext cx="54736" cy="3079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1CE4266-B175-4465-9954-B44D946A7C27}"/>
                  </a:ext>
                </a:extLst>
              </p:cNvPr>
              <p:cNvSpPr/>
              <p:nvPr/>
            </p:nvSpPr>
            <p:spPr>
              <a:xfrm rot="13500000">
                <a:off x="3749136" y="1151122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3B9C234-A047-4FAE-BD2A-A07B7C331B11}"/>
                  </a:ext>
                </a:extLst>
              </p:cNvPr>
              <p:cNvSpPr/>
              <p:nvPr/>
            </p:nvSpPr>
            <p:spPr>
              <a:xfrm rot="13500000">
                <a:off x="3733895" y="153212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29C314F9-9935-4CCA-96A2-5CC53C8F2051}"/>
                  </a:ext>
                </a:extLst>
              </p:cNvPr>
              <p:cNvGrpSpPr/>
              <p:nvPr/>
            </p:nvGrpSpPr>
            <p:grpSpPr>
              <a:xfrm>
                <a:off x="3582029" y="2324295"/>
                <a:ext cx="1783928" cy="1216811"/>
                <a:chOff x="3582029" y="2324295"/>
                <a:chExt cx="1783928" cy="1216811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105AE90E-546F-41BF-9ECB-140DB7F8EE12}"/>
                    </a:ext>
                  </a:extLst>
                </p:cNvPr>
                <p:cNvSpPr/>
                <p:nvPr/>
              </p:nvSpPr>
              <p:spPr>
                <a:xfrm rot="5400000">
                  <a:off x="4090510" y="3346244"/>
                  <a:ext cx="135504" cy="187368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F2E2133B-8C0B-43DE-91EC-CD45CDE066B8}"/>
                    </a:ext>
                  </a:extLst>
                </p:cNvPr>
                <p:cNvSpPr/>
                <p:nvPr/>
              </p:nvSpPr>
              <p:spPr>
                <a:xfrm>
                  <a:off x="4136878" y="3363619"/>
                  <a:ext cx="466173" cy="149687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D945B65-4CA4-494B-AD5B-6E39440CB6E4}"/>
                    </a:ext>
                  </a:extLst>
                </p:cNvPr>
                <p:cNvSpPr/>
                <p:nvPr/>
              </p:nvSpPr>
              <p:spPr>
                <a:xfrm rot="5400000">
                  <a:off x="4112440" y="3374043"/>
                  <a:ext cx="135504" cy="187368"/>
                </a:xfrm>
                <a:custGeom>
                  <a:avLst/>
                  <a:gdLst>
                    <a:gd name="connsiteX0" fmla="*/ 0 w 201190"/>
                    <a:gd name="connsiteY0" fmla="*/ 8922 h 278195"/>
                    <a:gd name="connsiteX1" fmla="*/ 672 w 201190"/>
                    <a:gd name="connsiteY1" fmla="*/ 0 h 278195"/>
                    <a:gd name="connsiteX2" fmla="*/ 176455 w 201190"/>
                    <a:gd name="connsiteY2" fmla="*/ 0 h 278195"/>
                    <a:gd name="connsiteX3" fmla="*/ 176041 w 201190"/>
                    <a:gd name="connsiteY3" fmla="*/ 8922 h 278195"/>
                    <a:gd name="connsiteX4" fmla="*/ 201190 w 201190"/>
                    <a:gd name="connsiteY4" fmla="*/ 278194 h 278195"/>
                    <a:gd name="connsiteX5" fmla="*/ 201190 w 201190"/>
                    <a:gd name="connsiteY5" fmla="*/ 278195 h 278195"/>
                    <a:gd name="connsiteX6" fmla="*/ 0 w 201190"/>
                    <a:gd name="connsiteY6" fmla="*/ 8922 h 278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1190" h="278195">
                      <a:moveTo>
                        <a:pt x="0" y="8922"/>
                      </a:moveTo>
                      <a:lnTo>
                        <a:pt x="672" y="0"/>
                      </a:lnTo>
                      <a:lnTo>
                        <a:pt x="176455" y="0"/>
                      </a:lnTo>
                      <a:lnTo>
                        <a:pt x="176041" y="8922"/>
                      </a:lnTo>
                      <a:cubicBezTo>
                        <a:pt x="176041" y="99380"/>
                        <a:pt x="184424" y="189839"/>
                        <a:pt x="201190" y="278194"/>
                      </a:cubicBezTo>
                      <a:lnTo>
                        <a:pt x="201190" y="278195"/>
                      </a:lnTo>
                      <a:cubicBezTo>
                        <a:pt x="90076" y="278195"/>
                        <a:pt x="0" y="157637"/>
                        <a:pt x="0" y="8922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63D28F3-2B6C-4B15-A1AA-0FD239557B79}"/>
                    </a:ext>
                  </a:extLst>
                </p:cNvPr>
                <p:cNvSpPr/>
                <p:nvPr/>
              </p:nvSpPr>
              <p:spPr>
                <a:xfrm>
                  <a:off x="4151847" y="3300882"/>
                  <a:ext cx="502526" cy="240224"/>
                </a:xfrm>
                <a:custGeom>
                  <a:avLst/>
                  <a:gdLst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452311 w 746126"/>
                    <a:gd name="connsiteY12" fmla="*/ 134424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452311 w 746126"/>
                    <a:gd name="connsiteY13" fmla="*/ 134424 h 356674"/>
                    <a:gd name="connsiteX14" fmla="*/ 418705 w 746126"/>
                    <a:gd name="connsiteY14" fmla="*/ 0 h 356674"/>
                    <a:gd name="connsiteX0" fmla="*/ 418705 w 746126"/>
                    <a:gd name="connsiteY0" fmla="*/ 0 h 356674"/>
                    <a:gd name="connsiteX1" fmla="*/ 736599 w 746126"/>
                    <a:gd name="connsiteY1" fmla="*/ 0 h 356674"/>
                    <a:gd name="connsiteX2" fmla="*/ 697557 w 746126"/>
                    <a:gd name="connsiteY2" fmla="*/ 156170 h 356674"/>
                    <a:gd name="connsiteX3" fmla="*/ 713578 w 746126"/>
                    <a:gd name="connsiteY3" fmla="*/ 166972 h 356674"/>
                    <a:gd name="connsiteX4" fmla="*/ 746126 w 746126"/>
                    <a:gd name="connsiteY4" fmla="*/ 245549 h 356674"/>
                    <a:gd name="connsiteX5" fmla="*/ 746125 w 746126"/>
                    <a:gd name="connsiteY5" fmla="*/ 245549 h 356674"/>
                    <a:gd name="connsiteX6" fmla="*/ 635000 w 746126"/>
                    <a:gd name="connsiteY6" fmla="*/ 356674 h 356674"/>
                    <a:gd name="connsiteX7" fmla="*/ 111125 w 746126"/>
                    <a:gd name="connsiteY7" fmla="*/ 356673 h 356674"/>
                    <a:gd name="connsiteX8" fmla="*/ 8733 w 746126"/>
                    <a:gd name="connsiteY8" fmla="*/ 288803 h 356674"/>
                    <a:gd name="connsiteX9" fmla="*/ 0 w 746126"/>
                    <a:gd name="connsiteY9" fmla="*/ 245549 h 356674"/>
                    <a:gd name="connsiteX10" fmla="*/ 8733 w 746126"/>
                    <a:gd name="connsiteY10" fmla="*/ 202294 h 356674"/>
                    <a:gd name="connsiteX11" fmla="*/ 111125 w 746126"/>
                    <a:gd name="connsiteY11" fmla="*/ 134424 h 356674"/>
                    <a:gd name="connsiteX12" fmla="*/ 298450 w 746126"/>
                    <a:gd name="connsiteY12" fmla="*/ 134424 h 356674"/>
                    <a:gd name="connsiteX13" fmla="*/ 355600 w 746126"/>
                    <a:gd name="connsiteY13" fmla="*/ 134424 h 356674"/>
                    <a:gd name="connsiteX14" fmla="*/ 452311 w 746126"/>
                    <a:gd name="connsiteY14" fmla="*/ 134424 h 356674"/>
                    <a:gd name="connsiteX15" fmla="*/ 418705 w 746126"/>
                    <a:gd name="connsiteY15" fmla="*/ 0 h 356674"/>
                    <a:gd name="connsiteX0" fmla="*/ 355600 w 746126"/>
                    <a:gd name="connsiteY0" fmla="*/ 134424 h 356674"/>
                    <a:gd name="connsiteX1" fmla="*/ 452311 w 746126"/>
                    <a:gd name="connsiteY1" fmla="*/ 134424 h 356674"/>
                    <a:gd name="connsiteX2" fmla="*/ 418705 w 746126"/>
                    <a:gd name="connsiteY2" fmla="*/ 0 h 356674"/>
                    <a:gd name="connsiteX3" fmla="*/ 736599 w 746126"/>
                    <a:gd name="connsiteY3" fmla="*/ 0 h 356674"/>
                    <a:gd name="connsiteX4" fmla="*/ 697557 w 746126"/>
                    <a:gd name="connsiteY4" fmla="*/ 156170 h 356674"/>
                    <a:gd name="connsiteX5" fmla="*/ 713578 w 746126"/>
                    <a:gd name="connsiteY5" fmla="*/ 166972 h 356674"/>
                    <a:gd name="connsiteX6" fmla="*/ 746126 w 746126"/>
                    <a:gd name="connsiteY6" fmla="*/ 245549 h 356674"/>
                    <a:gd name="connsiteX7" fmla="*/ 746125 w 746126"/>
                    <a:gd name="connsiteY7" fmla="*/ 245549 h 356674"/>
                    <a:gd name="connsiteX8" fmla="*/ 635000 w 746126"/>
                    <a:gd name="connsiteY8" fmla="*/ 356674 h 356674"/>
                    <a:gd name="connsiteX9" fmla="*/ 111125 w 746126"/>
                    <a:gd name="connsiteY9" fmla="*/ 356673 h 356674"/>
                    <a:gd name="connsiteX10" fmla="*/ 8733 w 746126"/>
                    <a:gd name="connsiteY10" fmla="*/ 288803 h 356674"/>
                    <a:gd name="connsiteX11" fmla="*/ 0 w 746126"/>
                    <a:gd name="connsiteY11" fmla="*/ 245549 h 356674"/>
                    <a:gd name="connsiteX12" fmla="*/ 8733 w 746126"/>
                    <a:gd name="connsiteY12" fmla="*/ 202294 h 356674"/>
                    <a:gd name="connsiteX13" fmla="*/ 111125 w 746126"/>
                    <a:gd name="connsiteY13" fmla="*/ 134424 h 356674"/>
                    <a:gd name="connsiteX14" fmla="*/ 298450 w 746126"/>
                    <a:gd name="connsiteY14" fmla="*/ 134424 h 356674"/>
                    <a:gd name="connsiteX15" fmla="*/ 447040 w 746126"/>
                    <a:gd name="connsiteY15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  <a:gd name="connsiteX14" fmla="*/ 447040 w 746126"/>
                    <a:gd name="connsiteY14" fmla="*/ 225864 h 356674"/>
                    <a:gd name="connsiteX0" fmla="*/ 452311 w 746126"/>
                    <a:gd name="connsiteY0" fmla="*/ 134424 h 356674"/>
                    <a:gd name="connsiteX1" fmla="*/ 418705 w 746126"/>
                    <a:gd name="connsiteY1" fmla="*/ 0 h 356674"/>
                    <a:gd name="connsiteX2" fmla="*/ 736599 w 746126"/>
                    <a:gd name="connsiteY2" fmla="*/ 0 h 356674"/>
                    <a:gd name="connsiteX3" fmla="*/ 697557 w 746126"/>
                    <a:gd name="connsiteY3" fmla="*/ 156170 h 356674"/>
                    <a:gd name="connsiteX4" fmla="*/ 713578 w 746126"/>
                    <a:gd name="connsiteY4" fmla="*/ 166972 h 356674"/>
                    <a:gd name="connsiteX5" fmla="*/ 746126 w 746126"/>
                    <a:gd name="connsiteY5" fmla="*/ 245549 h 356674"/>
                    <a:gd name="connsiteX6" fmla="*/ 746125 w 746126"/>
                    <a:gd name="connsiteY6" fmla="*/ 245549 h 356674"/>
                    <a:gd name="connsiteX7" fmla="*/ 635000 w 746126"/>
                    <a:gd name="connsiteY7" fmla="*/ 356674 h 356674"/>
                    <a:gd name="connsiteX8" fmla="*/ 111125 w 746126"/>
                    <a:gd name="connsiteY8" fmla="*/ 356673 h 356674"/>
                    <a:gd name="connsiteX9" fmla="*/ 8733 w 746126"/>
                    <a:gd name="connsiteY9" fmla="*/ 288803 h 356674"/>
                    <a:gd name="connsiteX10" fmla="*/ 0 w 746126"/>
                    <a:gd name="connsiteY10" fmla="*/ 245549 h 356674"/>
                    <a:gd name="connsiteX11" fmla="*/ 8733 w 746126"/>
                    <a:gd name="connsiteY11" fmla="*/ 202294 h 356674"/>
                    <a:gd name="connsiteX12" fmla="*/ 111125 w 746126"/>
                    <a:gd name="connsiteY12" fmla="*/ 134424 h 356674"/>
                    <a:gd name="connsiteX13" fmla="*/ 298450 w 746126"/>
                    <a:gd name="connsiteY13" fmla="*/ 134424 h 356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6126" h="356674">
                      <a:moveTo>
                        <a:pt x="452311" y="134424"/>
                      </a:moveTo>
                      <a:lnTo>
                        <a:pt x="418705" y="0"/>
                      </a:lnTo>
                      <a:lnTo>
                        <a:pt x="736599" y="0"/>
                      </a:lnTo>
                      <a:lnTo>
                        <a:pt x="697557" y="156170"/>
                      </a:lnTo>
                      <a:lnTo>
                        <a:pt x="713578" y="166972"/>
                      </a:lnTo>
                      <a:cubicBezTo>
                        <a:pt x="733688" y="187082"/>
                        <a:pt x="746126" y="214863"/>
                        <a:pt x="746126" y="245549"/>
                      </a:cubicBezTo>
                      <a:lnTo>
                        <a:pt x="746125" y="245549"/>
                      </a:lnTo>
                      <a:cubicBezTo>
                        <a:pt x="746125" y="306922"/>
                        <a:pt x="696373" y="356674"/>
                        <a:pt x="635000" y="356674"/>
                      </a:cubicBezTo>
                      <a:lnTo>
                        <a:pt x="111125" y="356673"/>
                      </a:lnTo>
                      <a:cubicBezTo>
                        <a:pt x="65095" y="356673"/>
                        <a:pt x="25602" y="328688"/>
                        <a:pt x="8733" y="288803"/>
                      </a:cubicBezTo>
                      <a:lnTo>
                        <a:pt x="0" y="245549"/>
                      </a:lnTo>
                      <a:lnTo>
                        <a:pt x="8733" y="202294"/>
                      </a:lnTo>
                      <a:cubicBezTo>
                        <a:pt x="25602" y="162409"/>
                        <a:pt x="65095" y="134424"/>
                        <a:pt x="111125" y="134424"/>
                      </a:cubicBezTo>
                      <a:lnTo>
                        <a:pt x="298450" y="134424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D8200E0-A770-4376-8A88-A3CF328A55CC}"/>
                    </a:ext>
                  </a:extLst>
                </p:cNvPr>
                <p:cNvSpPr/>
                <p:nvPr/>
              </p:nvSpPr>
              <p:spPr>
                <a:xfrm>
                  <a:off x="3582029" y="2324295"/>
                  <a:ext cx="1783928" cy="1040738"/>
                </a:xfrm>
                <a:custGeom>
                  <a:avLst/>
                  <a:gdLst>
                    <a:gd name="connsiteX0" fmla="*/ 427811 w 1783928"/>
                    <a:gd name="connsiteY0" fmla="*/ 577 h 1040738"/>
                    <a:gd name="connsiteX1" fmla="*/ 1205260 w 1783928"/>
                    <a:gd name="connsiteY1" fmla="*/ 102218 h 1040738"/>
                    <a:gd name="connsiteX2" fmla="*/ 1715672 w 1783928"/>
                    <a:gd name="connsiteY2" fmla="*/ 288069 h 1040738"/>
                    <a:gd name="connsiteX3" fmla="*/ 1783928 w 1783928"/>
                    <a:gd name="connsiteY3" fmla="*/ 322561 h 1040738"/>
                    <a:gd name="connsiteX4" fmla="*/ 1774871 w 1783928"/>
                    <a:gd name="connsiteY4" fmla="*/ 333384 h 1040738"/>
                    <a:gd name="connsiteX5" fmla="*/ 1773364 w 1783928"/>
                    <a:gd name="connsiteY5" fmla="*/ 334908 h 1040738"/>
                    <a:gd name="connsiteX6" fmla="*/ 1767328 w 1783928"/>
                    <a:gd name="connsiteY6" fmla="*/ 343572 h 1040738"/>
                    <a:gd name="connsiteX7" fmla="*/ 1729610 w 1783928"/>
                    <a:gd name="connsiteY7" fmla="*/ 382053 h 1040738"/>
                    <a:gd name="connsiteX8" fmla="*/ 1718797 w 1783928"/>
                    <a:gd name="connsiteY8" fmla="*/ 390075 h 1040738"/>
                    <a:gd name="connsiteX9" fmla="*/ 1688397 w 1783928"/>
                    <a:gd name="connsiteY9" fmla="*/ 420809 h 1040738"/>
                    <a:gd name="connsiteX10" fmla="*/ 1208595 w 1783928"/>
                    <a:gd name="connsiteY10" fmla="*/ 710898 h 1040738"/>
                    <a:gd name="connsiteX11" fmla="*/ 1188947 w 1783928"/>
                    <a:gd name="connsiteY11" fmla="*/ 715856 h 1040738"/>
                    <a:gd name="connsiteX12" fmla="*/ 1198509 w 1783928"/>
                    <a:gd name="connsiteY12" fmla="*/ 739799 h 1040738"/>
                    <a:gd name="connsiteX13" fmla="*/ 1187228 w 1783928"/>
                    <a:gd name="connsiteY13" fmla="*/ 768044 h 1040738"/>
                    <a:gd name="connsiteX14" fmla="*/ 1193906 w 1783928"/>
                    <a:gd name="connsiteY14" fmla="*/ 798509 h 1040738"/>
                    <a:gd name="connsiteX15" fmla="*/ 1178454 w 1783928"/>
                    <a:gd name="connsiteY15" fmla="*/ 823446 h 1040738"/>
                    <a:gd name="connsiteX16" fmla="*/ 1180268 w 1783928"/>
                    <a:gd name="connsiteY16" fmla="*/ 854962 h 1040738"/>
                    <a:gd name="connsiteX17" fmla="*/ 1161240 w 1783928"/>
                    <a:gd name="connsiteY17" fmla="*/ 875638 h 1040738"/>
                    <a:gd name="connsiteX18" fmla="*/ 1158123 w 1783928"/>
                    <a:gd name="connsiteY18" fmla="*/ 906991 h 1040738"/>
                    <a:gd name="connsiteX19" fmla="*/ 1136249 w 1783928"/>
                    <a:gd name="connsiteY19" fmla="*/ 922605 h 1040738"/>
                    <a:gd name="connsiteX20" fmla="*/ 1128322 w 1783928"/>
                    <a:gd name="connsiteY20" fmla="*/ 952595 h 1040738"/>
                    <a:gd name="connsiteX21" fmla="*/ 1104442 w 1783928"/>
                    <a:gd name="connsiteY21" fmla="*/ 962550 h 1040738"/>
                    <a:gd name="connsiteX22" fmla="*/ 1092008 w 1783928"/>
                    <a:gd name="connsiteY22" fmla="*/ 990021 h 1040738"/>
                    <a:gd name="connsiteX23" fmla="*/ 1067042 w 1783928"/>
                    <a:gd name="connsiteY23" fmla="*/ 993934 h 1040738"/>
                    <a:gd name="connsiteX24" fmla="*/ 1050578 w 1783928"/>
                    <a:gd name="connsiteY24" fmla="*/ 1017830 h 1040738"/>
                    <a:gd name="connsiteX25" fmla="*/ 1025482 w 1783928"/>
                    <a:gd name="connsiteY25" fmla="*/ 1015552 h 1040738"/>
                    <a:gd name="connsiteX26" fmla="*/ 1005625 w 1783928"/>
                    <a:gd name="connsiteY26" fmla="*/ 1034957 h 1040738"/>
                    <a:gd name="connsiteX27" fmla="*/ 981367 w 1783928"/>
                    <a:gd name="connsiteY27" fmla="*/ 1026571 h 1040738"/>
                    <a:gd name="connsiteX28" fmla="*/ 958875 w 1783928"/>
                    <a:gd name="connsiteY28" fmla="*/ 1040738 h 1040738"/>
                    <a:gd name="connsiteX29" fmla="*/ 936383 w 1783928"/>
                    <a:gd name="connsiteY29" fmla="*/ 1026571 h 1040738"/>
                    <a:gd name="connsiteX30" fmla="*/ 912125 w 1783928"/>
                    <a:gd name="connsiteY30" fmla="*/ 1034957 h 1040738"/>
                    <a:gd name="connsiteX31" fmla="*/ 892268 w 1783928"/>
                    <a:gd name="connsiteY31" fmla="*/ 1015552 h 1040738"/>
                    <a:gd name="connsiteX32" fmla="*/ 867172 w 1783928"/>
                    <a:gd name="connsiteY32" fmla="*/ 1017830 h 1040738"/>
                    <a:gd name="connsiteX33" fmla="*/ 850708 w 1783928"/>
                    <a:gd name="connsiteY33" fmla="*/ 993934 h 1040738"/>
                    <a:gd name="connsiteX34" fmla="*/ 825742 w 1783928"/>
                    <a:gd name="connsiteY34" fmla="*/ 990021 h 1040738"/>
                    <a:gd name="connsiteX35" fmla="*/ 813308 w 1783928"/>
                    <a:gd name="connsiteY35" fmla="*/ 962550 h 1040738"/>
                    <a:gd name="connsiteX36" fmla="*/ 789428 w 1783928"/>
                    <a:gd name="connsiteY36" fmla="*/ 952595 h 1040738"/>
                    <a:gd name="connsiteX37" fmla="*/ 781501 w 1783928"/>
                    <a:gd name="connsiteY37" fmla="*/ 922605 h 1040738"/>
                    <a:gd name="connsiteX38" fmla="*/ 759627 w 1783928"/>
                    <a:gd name="connsiteY38" fmla="*/ 906991 h 1040738"/>
                    <a:gd name="connsiteX39" fmla="*/ 756510 w 1783928"/>
                    <a:gd name="connsiteY39" fmla="*/ 875638 h 1040738"/>
                    <a:gd name="connsiteX40" fmla="*/ 737482 w 1783928"/>
                    <a:gd name="connsiteY40" fmla="*/ 854962 h 1040738"/>
                    <a:gd name="connsiteX41" fmla="*/ 739296 w 1783928"/>
                    <a:gd name="connsiteY41" fmla="*/ 823446 h 1040738"/>
                    <a:gd name="connsiteX42" fmla="*/ 723844 w 1783928"/>
                    <a:gd name="connsiteY42" fmla="*/ 798509 h 1040738"/>
                    <a:gd name="connsiteX43" fmla="*/ 730522 w 1783928"/>
                    <a:gd name="connsiteY43" fmla="*/ 768044 h 1040738"/>
                    <a:gd name="connsiteX44" fmla="*/ 726332 w 1783928"/>
                    <a:gd name="connsiteY44" fmla="*/ 757552 h 1040738"/>
                    <a:gd name="connsiteX45" fmla="*/ 698233 w 1783928"/>
                    <a:gd name="connsiteY45" fmla="*/ 753758 h 1040738"/>
                    <a:gd name="connsiteX46" fmla="*/ 385421 w 1783928"/>
                    <a:gd name="connsiteY46" fmla="*/ 630641 h 1040738"/>
                    <a:gd name="connsiteX47" fmla="*/ 13780 w 1783928"/>
                    <a:gd name="connsiteY47" fmla="*/ 123609 h 1040738"/>
                    <a:gd name="connsiteX48" fmla="*/ 0 w 1783928"/>
                    <a:gd name="connsiteY48" fmla="*/ 69398 h 1040738"/>
                    <a:gd name="connsiteX49" fmla="*/ 22929 w 1783928"/>
                    <a:gd name="connsiteY49" fmla="*/ 60806 h 1040738"/>
                    <a:gd name="connsiteX50" fmla="*/ 427811 w 1783928"/>
                    <a:gd name="connsiteY50" fmla="*/ 577 h 1040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1783928" h="1040738">
                      <a:moveTo>
                        <a:pt x="427811" y="577"/>
                      </a:moveTo>
                      <a:cubicBezTo>
                        <a:pt x="658963" y="-4836"/>
                        <a:pt x="927155" y="27700"/>
                        <a:pt x="1205260" y="102218"/>
                      </a:cubicBezTo>
                      <a:cubicBezTo>
                        <a:pt x="1390664" y="151897"/>
                        <a:pt x="1562922" y="215532"/>
                        <a:pt x="1715672" y="288069"/>
                      </a:cubicBezTo>
                      <a:lnTo>
                        <a:pt x="1783928" y="322561"/>
                      </a:lnTo>
                      <a:lnTo>
                        <a:pt x="1774871" y="333384"/>
                      </a:lnTo>
                      <a:lnTo>
                        <a:pt x="1773364" y="334908"/>
                      </a:lnTo>
                      <a:lnTo>
                        <a:pt x="1767328" y="343572"/>
                      </a:lnTo>
                      <a:cubicBezTo>
                        <a:pt x="1755875" y="357361"/>
                        <a:pt x="1743273" y="370189"/>
                        <a:pt x="1729610" y="382053"/>
                      </a:cubicBezTo>
                      <a:lnTo>
                        <a:pt x="1718797" y="390075"/>
                      </a:lnTo>
                      <a:lnTo>
                        <a:pt x="1688397" y="420809"/>
                      </a:lnTo>
                      <a:cubicBezTo>
                        <a:pt x="1543548" y="555484"/>
                        <a:pt x="1378618" y="653793"/>
                        <a:pt x="1208595" y="710898"/>
                      </a:cubicBezTo>
                      <a:lnTo>
                        <a:pt x="1188947" y="715856"/>
                      </a:lnTo>
                      <a:lnTo>
                        <a:pt x="1198509" y="739799"/>
                      </a:lnTo>
                      <a:lnTo>
                        <a:pt x="1187228" y="768044"/>
                      </a:lnTo>
                      <a:lnTo>
                        <a:pt x="1193906" y="798509"/>
                      </a:lnTo>
                      <a:lnTo>
                        <a:pt x="1178454" y="823446"/>
                      </a:lnTo>
                      <a:cubicBezTo>
                        <a:pt x="1179059" y="833951"/>
                        <a:pt x="1179663" y="844457"/>
                        <a:pt x="1180268" y="854962"/>
                      </a:cubicBezTo>
                      <a:lnTo>
                        <a:pt x="1161240" y="875638"/>
                      </a:lnTo>
                      <a:lnTo>
                        <a:pt x="1158123" y="906991"/>
                      </a:lnTo>
                      <a:lnTo>
                        <a:pt x="1136249" y="922605"/>
                      </a:lnTo>
                      <a:lnTo>
                        <a:pt x="1128322" y="952595"/>
                      </a:lnTo>
                      <a:lnTo>
                        <a:pt x="1104442" y="962550"/>
                      </a:lnTo>
                      <a:lnTo>
                        <a:pt x="1092008" y="990021"/>
                      </a:lnTo>
                      <a:lnTo>
                        <a:pt x="1067042" y="993934"/>
                      </a:lnTo>
                      <a:lnTo>
                        <a:pt x="1050578" y="1017830"/>
                      </a:lnTo>
                      <a:lnTo>
                        <a:pt x="1025482" y="1015552"/>
                      </a:lnTo>
                      <a:lnTo>
                        <a:pt x="1005625" y="1034957"/>
                      </a:lnTo>
                      <a:lnTo>
                        <a:pt x="981367" y="1026571"/>
                      </a:lnTo>
                      <a:lnTo>
                        <a:pt x="958875" y="1040738"/>
                      </a:lnTo>
                      <a:lnTo>
                        <a:pt x="936383" y="1026571"/>
                      </a:lnTo>
                      <a:lnTo>
                        <a:pt x="912125" y="1034957"/>
                      </a:lnTo>
                      <a:lnTo>
                        <a:pt x="892268" y="1015552"/>
                      </a:lnTo>
                      <a:lnTo>
                        <a:pt x="867172" y="1017830"/>
                      </a:lnTo>
                      <a:lnTo>
                        <a:pt x="850708" y="993934"/>
                      </a:lnTo>
                      <a:lnTo>
                        <a:pt x="825742" y="990021"/>
                      </a:lnTo>
                      <a:lnTo>
                        <a:pt x="813308" y="962550"/>
                      </a:lnTo>
                      <a:lnTo>
                        <a:pt x="789428" y="952595"/>
                      </a:lnTo>
                      <a:lnTo>
                        <a:pt x="781501" y="922605"/>
                      </a:lnTo>
                      <a:lnTo>
                        <a:pt x="759627" y="906991"/>
                      </a:lnTo>
                      <a:lnTo>
                        <a:pt x="756510" y="875638"/>
                      </a:lnTo>
                      <a:lnTo>
                        <a:pt x="737482" y="854962"/>
                      </a:lnTo>
                      <a:cubicBezTo>
                        <a:pt x="738087" y="844457"/>
                        <a:pt x="738691" y="833951"/>
                        <a:pt x="739296" y="823446"/>
                      </a:cubicBezTo>
                      <a:lnTo>
                        <a:pt x="723844" y="798509"/>
                      </a:lnTo>
                      <a:lnTo>
                        <a:pt x="730522" y="768044"/>
                      </a:lnTo>
                      <a:lnTo>
                        <a:pt x="726332" y="757552"/>
                      </a:lnTo>
                      <a:lnTo>
                        <a:pt x="698233" y="753758"/>
                      </a:lnTo>
                      <a:cubicBezTo>
                        <a:pt x="588085" y="733661"/>
                        <a:pt x="482334" y="693100"/>
                        <a:pt x="385421" y="630641"/>
                      </a:cubicBezTo>
                      <a:cubicBezTo>
                        <a:pt x="201962" y="512404"/>
                        <a:pt x="76887" y="332909"/>
                        <a:pt x="13780" y="123609"/>
                      </a:cubicBezTo>
                      <a:lnTo>
                        <a:pt x="0" y="69398"/>
                      </a:lnTo>
                      <a:lnTo>
                        <a:pt x="22929" y="60806"/>
                      </a:lnTo>
                      <a:cubicBezTo>
                        <a:pt x="136070" y="24661"/>
                        <a:pt x="273710" y="4186"/>
                        <a:pt x="427811" y="5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57C17027-3F36-4089-9446-ED3414E51C58}"/>
                  </a:ext>
                </a:extLst>
              </p:cNvPr>
              <p:cNvGrpSpPr/>
              <p:nvPr/>
            </p:nvGrpSpPr>
            <p:grpSpPr>
              <a:xfrm>
                <a:off x="3870115" y="1776146"/>
                <a:ext cx="1616795" cy="1084599"/>
                <a:chOff x="3870115" y="1776146"/>
                <a:chExt cx="1616795" cy="1084599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79A9DBA-C42A-4ACD-969A-780C0A2563C3}"/>
                    </a:ext>
                  </a:extLst>
                </p:cNvPr>
                <p:cNvSpPr/>
                <p:nvPr/>
              </p:nvSpPr>
              <p:spPr>
                <a:xfrm rot="1800000">
                  <a:off x="3870115" y="1812619"/>
                  <a:ext cx="1616795" cy="1002519"/>
                </a:xfrm>
                <a:custGeom>
                  <a:avLst/>
                  <a:gdLst>
                    <a:gd name="connsiteX0" fmla="*/ 153733 w 2421240"/>
                    <a:gd name="connsiteY0" fmla="*/ 183536 h 1488493"/>
                    <a:gd name="connsiteX1" fmla="*/ 1132862 w 2421240"/>
                    <a:gd name="connsiteY1" fmla="*/ 0 h 1488493"/>
                    <a:gd name="connsiteX2" fmla="*/ 2421240 w 2421240"/>
                    <a:gd name="connsiteY2" fmla="*/ 638121 h 1488493"/>
                    <a:gd name="connsiteX3" fmla="*/ 1143885 w 2421240"/>
                    <a:gd name="connsiteY3" fmla="*/ 1488493 h 1488493"/>
                    <a:gd name="connsiteX4" fmla="*/ 20700 w 2421240"/>
                    <a:gd name="connsiteY4" fmla="*/ 1043459 h 1488493"/>
                    <a:gd name="connsiteX5" fmla="*/ 0 w 2421240"/>
                    <a:gd name="connsiteY5" fmla="*/ 1014852 h 1488493"/>
                    <a:gd name="connsiteX6" fmla="*/ 34327 w 2421240"/>
                    <a:gd name="connsiteY6" fmla="*/ 984291 h 1488493"/>
                    <a:gd name="connsiteX7" fmla="*/ 252480 w 2421240"/>
                    <a:gd name="connsiteY7" fmla="*/ 508840 h 1488493"/>
                    <a:gd name="connsiteX8" fmla="*/ 150376 w 2421240"/>
                    <a:gd name="connsiteY8" fmla="*/ 211001 h 1488493"/>
                    <a:gd name="connsiteX9" fmla="*/ 135524 w 2421240"/>
                    <a:gd name="connsiteY9" fmla="*/ 195157 h 1488493"/>
                    <a:gd name="connsiteX0" fmla="*/ 252480 w 2421240"/>
                    <a:gd name="connsiteY0" fmla="*/ 508840 h 1488493"/>
                    <a:gd name="connsiteX1" fmla="*/ 150376 w 2421240"/>
                    <a:gd name="connsiteY1" fmla="*/ 211001 h 1488493"/>
                    <a:gd name="connsiteX2" fmla="*/ 135524 w 2421240"/>
                    <a:gd name="connsiteY2" fmla="*/ 195157 h 1488493"/>
                    <a:gd name="connsiteX3" fmla="*/ 153733 w 2421240"/>
                    <a:gd name="connsiteY3" fmla="*/ 183536 h 1488493"/>
                    <a:gd name="connsiteX4" fmla="*/ 1132862 w 2421240"/>
                    <a:gd name="connsiteY4" fmla="*/ 0 h 1488493"/>
                    <a:gd name="connsiteX5" fmla="*/ 2421240 w 2421240"/>
                    <a:gd name="connsiteY5" fmla="*/ 638121 h 1488493"/>
                    <a:gd name="connsiteX6" fmla="*/ 1143885 w 2421240"/>
                    <a:gd name="connsiteY6" fmla="*/ 1488493 h 1488493"/>
                    <a:gd name="connsiteX7" fmla="*/ 20700 w 2421240"/>
                    <a:gd name="connsiteY7" fmla="*/ 1043459 h 1488493"/>
                    <a:gd name="connsiteX8" fmla="*/ 0 w 2421240"/>
                    <a:gd name="connsiteY8" fmla="*/ 1014852 h 1488493"/>
                    <a:gd name="connsiteX9" fmla="*/ 34327 w 2421240"/>
                    <a:gd name="connsiteY9" fmla="*/ 984291 h 1488493"/>
                    <a:gd name="connsiteX10" fmla="*/ 343920 w 2421240"/>
                    <a:gd name="connsiteY10" fmla="*/ 600280 h 1488493"/>
                    <a:gd name="connsiteX0" fmla="*/ 252480 w 2421240"/>
                    <a:gd name="connsiteY0" fmla="*/ 508840 h 1488493"/>
                    <a:gd name="connsiteX1" fmla="*/ 150376 w 2421240"/>
                    <a:gd name="connsiteY1" fmla="*/ 211001 h 1488493"/>
                    <a:gd name="connsiteX2" fmla="*/ 135524 w 2421240"/>
                    <a:gd name="connsiteY2" fmla="*/ 195157 h 1488493"/>
                    <a:gd name="connsiteX3" fmla="*/ 153733 w 2421240"/>
                    <a:gd name="connsiteY3" fmla="*/ 183536 h 1488493"/>
                    <a:gd name="connsiteX4" fmla="*/ 1132862 w 2421240"/>
                    <a:gd name="connsiteY4" fmla="*/ 0 h 1488493"/>
                    <a:gd name="connsiteX5" fmla="*/ 2421240 w 2421240"/>
                    <a:gd name="connsiteY5" fmla="*/ 638121 h 1488493"/>
                    <a:gd name="connsiteX6" fmla="*/ 1143885 w 2421240"/>
                    <a:gd name="connsiteY6" fmla="*/ 1488493 h 1488493"/>
                    <a:gd name="connsiteX7" fmla="*/ 20700 w 2421240"/>
                    <a:gd name="connsiteY7" fmla="*/ 1043459 h 1488493"/>
                    <a:gd name="connsiteX8" fmla="*/ 0 w 2421240"/>
                    <a:gd name="connsiteY8" fmla="*/ 1014852 h 1488493"/>
                    <a:gd name="connsiteX9" fmla="*/ 34327 w 2421240"/>
                    <a:gd name="connsiteY9" fmla="*/ 984291 h 1488493"/>
                    <a:gd name="connsiteX0" fmla="*/ 150376 w 2421240"/>
                    <a:gd name="connsiteY0" fmla="*/ 211001 h 1488493"/>
                    <a:gd name="connsiteX1" fmla="*/ 135524 w 2421240"/>
                    <a:gd name="connsiteY1" fmla="*/ 195157 h 1488493"/>
                    <a:gd name="connsiteX2" fmla="*/ 153733 w 2421240"/>
                    <a:gd name="connsiteY2" fmla="*/ 183536 h 1488493"/>
                    <a:gd name="connsiteX3" fmla="*/ 1132862 w 2421240"/>
                    <a:gd name="connsiteY3" fmla="*/ 0 h 1488493"/>
                    <a:gd name="connsiteX4" fmla="*/ 2421240 w 2421240"/>
                    <a:gd name="connsiteY4" fmla="*/ 638121 h 1488493"/>
                    <a:gd name="connsiteX5" fmla="*/ 1143885 w 2421240"/>
                    <a:gd name="connsiteY5" fmla="*/ 1488493 h 1488493"/>
                    <a:gd name="connsiteX6" fmla="*/ 20700 w 2421240"/>
                    <a:gd name="connsiteY6" fmla="*/ 1043459 h 1488493"/>
                    <a:gd name="connsiteX7" fmla="*/ 0 w 2421240"/>
                    <a:gd name="connsiteY7" fmla="*/ 1014852 h 1488493"/>
                    <a:gd name="connsiteX8" fmla="*/ 34327 w 2421240"/>
                    <a:gd name="connsiteY8" fmla="*/ 984291 h 1488493"/>
                    <a:gd name="connsiteX0" fmla="*/ 150376 w 2421240"/>
                    <a:gd name="connsiteY0" fmla="*/ 211001 h 1488493"/>
                    <a:gd name="connsiteX1" fmla="*/ 135524 w 2421240"/>
                    <a:gd name="connsiteY1" fmla="*/ 195157 h 1488493"/>
                    <a:gd name="connsiteX2" fmla="*/ 153733 w 2421240"/>
                    <a:gd name="connsiteY2" fmla="*/ 183536 h 1488493"/>
                    <a:gd name="connsiteX3" fmla="*/ 1132862 w 2421240"/>
                    <a:gd name="connsiteY3" fmla="*/ 0 h 1488493"/>
                    <a:gd name="connsiteX4" fmla="*/ 2421240 w 2421240"/>
                    <a:gd name="connsiteY4" fmla="*/ 638121 h 1488493"/>
                    <a:gd name="connsiteX5" fmla="*/ 1143885 w 2421240"/>
                    <a:gd name="connsiteY5" fmla="*/ 1488493 h 1488493"/>
                    <a:gd name="connsiteX6" fmla="*/ 20700 w 2421240"/>
                    <a:gd name="connsiteY6" fmla="*/ 1043459 h 1488493"/>
                    <a:gd name="connsiteX7" fmla="*/ 0 w 2421240"/>
                    <a:gd name="connsiteY7" fmla="*/ 1014852 h 1488493"/>
                    <a:gd name="connsiteX0" fmla="*/ 150376 w 2421240"/>
                    <a:gd name="connsiteY0" fmla="*/ 211001 h 1488493"/>
                    <a:gd name="connsiteX1" fmla="*/ 214513 w 2421240"/>
                    <a:gd name="connsiteY1" fmla="*/ 316730 h 1488493"/>
                    <a:gd name="connsiteX2" fmla="*/ 153733 w 2421240"/>
                    <a:gd name="connsiteY2" fmla="*/ 183536 h 1488493"/>
                    <a:gd name="connsiteX3" fmla="*/ 1132862 w 2421240"/>
                    <a:gd name="connsiteY3" fmla="*/ 0 h 1488493"/>
                    <a:gd name="connsiteX4" fmla="*/ 2421240 w 2421240"/>
                    <a:gd name="connsiteY4" fmla="*/ 638121 h 1488493"/>
                    <a:gd name="connsiteX5" fmla="*/ 1143885 w 2421240"/>
                    <a:gd name="connsiteY5" fmla="*/ 1488493 h 1488493"/>
                    <a:gd name="connsiteX6" fmla="*/ 20700 w 2421240"/>
                    <a:gd name="connsiteY6" fmla="*/ 1043459 h 1488493"/>
                    <a:gd name="connsiteX7" fmla="*/ 0 w 2421240"/>
                    <a:gd name="connsiteY7" fmla="*/ 1014852 h 1488493"/>
                    <a:gd name="connsiteX0" fmla="*/ 150376 w 2421240"/>
                    <a:gd name="connsiteY0" fmla="*/ 211001 h 1488493"/>
                    <a:gd name="connsiteX1" fmla="*/ 153733 w 2421240"/>
                    <a:gd name="connsiteY1" fmla="*/ 183536 h 1488493"/>
                    <a:gd name="connsiteX2" fmla="*/ 1132862 w 2421240"/>
                    <a:gd name="connsiteY2" fmla="*/ 0 h 1488493"/>
                    <a:gd name="connsiteX3" fmla="*/ 2421240 w 2421240"/>
                    <a:gd name="connsiteY3" fmla="*/ 638121 h 1488493"/>
                    <a:gd name="connsiteX4" fmla="*/ 1143885 w 2421240"/>
                    <a:gd name="connsiteY4" fmla="*/ 1488493 h 1488493"/>
                    <a:gd name="connsiteX5" fmla="*/ 20700 w 2421240"/>
                    <a:gd name="connsiteY5" fmla="*/ 1043459 h 1488493"/>
                    <a:gd name="connsiteX6" fmla="*/ 0 w 2421240"/>
                    <a:gd name="connsiteY6" fmla="*/ 1014852 h 1488493"/>
                    <a:gd name="connsiteX0" fmla="*/ 153733 w 2421240"/>
                    <a:gd name="connsiteY0" fmla="*/ 183536 h 1488493"/>
                    <a:gd name="connsiteX1" fmla="*/ 1132862 w 2421240"/>
                    <a:gd name="connsiteY1" fmla="*/ 0 h 1488493"/>
                    <a:gd name="connsiteX2" fmla="*/ 2421240 w 2421240"/>
                    <a:gd name="connsiteY2" fmla="*/ 638121 h 1488493"/>
                    <a:gd name="connsiteX3" fmla="*/ 1143885 w 2421240"/>
                    <a:gd name="connsiteY3" fmla="*/ 1488493 h 1488493"/>
                    <a:gd name="connsiteX4" fmla="*/ 20700 w 2421240"/>
                    <a:gd name="connsiteY4" fmla="*/ 1043459 h 1488493"/>
                    <a:gd name="connsiteX5" fmla="*/ 0 w 2421240"/>
                    <a:gd name="connsiteY5" fmla="*/ 1014852 h 1488493"/>
                    <a:gd name="connsiteX0" fmla="*/ 133033 w 2400540"/>
                    <a:gd name="connsiteY0" fmla="*/ 183536 h 1488493"/>
                    <a:gd name="connsiteX1" fmla="*/ 1112162 w 2400540"/>
                    <a:gd name="connsiteY1" fmla="*/ 0 h 1488493"/>
                    <a:gd name="connsiteX2" fmla="*/ 2400540 w 2400540"/>
                    <a:gd name="connsiteY2" fmla="*/ 638121 h 1488493"/>
                    <a:gd name="connsiteX3" fmla="*/ 1123185 w 2400540"/>
                    <a:gd name="connsiteY3" fmla="*/ 1488493 h 1488493"/>
                    <a:gd name="connsiteX4" fmla="*/ 0 w 2400540"/>
                    <a:gd name="connsiteY4" fmla="*/ 1043459 h 14884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540" h="1488493">
                      <a:moveTo>
                        <a:pt x="133033" y="183536"/>
                      </a:moveTo>
                      <a:cubicBezTo>
                        <a:pt x="364267" y="53306"/>
                        <a:pt x="715339" y="0"/>
                        <a:pt x="1112162" y="0"/>
                      </a:cubicBezTo>
                      <a:cubicBezTo>
                        <a:pt x="1817626" y="0"/>
                        <a:pt x="2400540" y="168474"/>
                        <a:pt x="2400540" y="638121"/>
                      </a:cubicBezTo>
                      <a:cubicBezTo>
                        <a:pt x="2400540" y="1107769"/>
                        <a:pt x="1828648" y="1488493"/>
                        <a:pt x="1123185" y="1488493"/>
                      </a:cubicBezTo>
                      <a:cubicBezTo>
                        <a:pt x="638179" y="1488493"/>
                        <a:pt x="216307" y="1308541"/>
                        <a:pt x="0" y="1043459"/>
                      </a:cubicBezTo>
                    </a:path>
                  </a:pathLst>
                </a:custGeom>
                <a:gradFill flip="none" rotWithShape="1">
                  <a:gsLst>
                    <a:gs pos="100000">
                      <a:schemeClr val="bg1">
                        <a:lumMod val="85000"/>
                      </a:schemeClr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9B19EED-9C08-428E-A644-8C5AEE555DFF}"/>
                    </a:ext>
                  </a:extLst>
                </p:cNvPr>
                <p:cNvSpPr/>
                <p:nvPr/>
              </p:nvSpPr>
              <p:spPr>
                <a:xfrm rot="584089">
                  <a:off x="4078315" y="2432122"/>
                  <a:ext cx="1349002" cy="428623"/>
                </a:xfrm>
                <a:custGeom>
                  <a:avLst/>
                  <a:gdLst>
                    <a:gd name="connsiteX0" fmla="*/ 0 w 1349002"/>
                    <a:gd name="connsiteY0" fmla="*/ 174342 h 428623"/>
                    <a:gd name="connsiteX1" fmla="*/ 133776 w 1349002"/>
                    <a:gd name="connsiteY1" fmla="*/ 198038 h 428623"/>
                    <a:gd name="connsiteX2" fmla="*/ 446222 w 1349002"/>
                    <a:gd name="connsiteY2" fmla="*/ 219406 h 428623"/>
                    <a:gd name="connsiteX3" fmla="*/ 1326907 w 1349002"/>
                    <a:gd name="connsiteY3" fmla="*/ 14425 h 428623"/>
                    <a:gd name="connsiteX4" fmla="*/ 1348762 w 1349002"/>
                    <a:gd name="connsiteY4" fmla="*/ 0 h 428623"/>
                    <a:gd name="connsiteX5" fmla="*/ 1349002 w 1349002"/>
                    <a:gd name="connsiteY5" fmla="*/ 3428 h 428623"/>
                    <a:gd name="connsiteX6" fmla="*/ 1327846 w 1349002"/>
                    <a:gd name="connsiteY6" fmla="*/ 112111 h 428623"/>
                    <a:gd name="connsiteX7" fmla="*/ 322408 w 1349002"/>
                    <a:gd name="connsiteY7" fmla="*/ 351410 h 428623"/>
                    <a:gd name="connsiteX8" fmla="*/ 15783 w 1349002"/>
                    <a:gd name="connsiteY8" fmla="*/ 187283 h 428623"/>
                    <a:gd name="connsiteX9" fmla="*/ 0 w 1349002"/>
                    <a:gd name="connsiteY9" fmla="*/ 174342 h 428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9002" h="428623">
                      <a:moveTo>
                        <a:pt x="0" y="174342"/>
                      </a:moveTo>
                      <a:lnTo>
                        <a:pt x="133776" y="198038"/>
                      </a:lnTo>
                      <a:cubicBezTo>
                        <a:pt x="233073" y="211956"/>
                        <a:pt x="337885" y="219406"/>
                        <a:pt x="446222" y="219406"/>
                      </a:cubicBezTo>
                      <a:cubicBezTo>
                        <a:pt x="800779" y="219406"/>
                        <a:pt x="1117575" y="139612"/>
                        <a:pt x="1326907" y="14425"/>
                      </a:cubicBezTo>
                      <a:lnTo>
                        <a:pt x="1348762" y="0"/>
                      </a:lnTo>
                      <a:lnTo>
                        <a:pt x="1349002" y="3428"/>
                      </a:lnTo>
                      <a:cubicBezTo>
                        <a:pt x="1348384" y="38776"/>
                        <a:pt x="1341540" y="75019"/>
                        <a:pt x="1327846" y="112111"/>
                      </a:cubicBezTo>
                      <a:cubicBezTo>
                        <a:pt x="1218285" y="408844"/>
                        <a:pt x="768135" y="515982"/>
                        <a:pt x="322408" y="351410"/>
                      </a:cubicBezTo>
                      <a:cubicBezTo>
                        <a:pt x="207494" y="308982"/>
                        <a:pt x="104093" y="252636"/>
                        <a:pt x="15783" y="187283"/>
                      </a:cubicBezTo>
                      <a:lnTo>
                        <a:pt x="0" y="1743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491F7D93-C9FC-4F2A-BC69-9D85A3C87310}"/>
                    </a:ext>
                  </a:extLst>
                </p:cNvPr>
                <p:cNvSpPr/>
                <p:nvPr/>
              </p:nvSpPr>
              <p:spPr>
                <a:xfrm rot="13500000">
                  <a:off x="4252056" y="1768341"/>
                  <a:ext cx="238331" cy="253941"/>
                </a:xfrm>
                <a:custGeom>
                  <a:avLst/>
                  <a:gdLst>
                    <a:gd name="connsiteX0" fmla="*/ 92863 w 558686"/>
                    <a:gd name="connsiteY0" fmla="*/ 296741 h 595278"/>
                    <a:gd name="connsiteX1" fmla="*/ 0 w 558686"/>
                    <a:gd name="connsiteY1" fmla="*/ 214628 h 595278"/>
                    <a:gd name="connsiteX2" fmla="*/ 92863 w 558686"/>
                    <a:gd name="connsiteY2" fmla="*/ 132515 h 595278"/>
                    <a:gd name="connsiteX3" fmla="*/ 92863 w 558686"/>
                    <a:gd name="connsiteY3" fmla="*/ 296741 h 595278"/>
                    <a:gd name="connsiteX4" fmla="*/ 383571 w 558686"/>
                    <a:gd name="connsiteY4" fmla="*/ 164226 h 595278"/>
                    <a:gd name="connsiteX5" fmla="*/ 290708 w 558686"/>
                    <a:gd name="connsiteY5" fmla="*/ 82113 h 595278"/>
                    <a:gd name="connsiteX6" fmla="*/ 383571 w 558686"/>
                    <a:gd name="connsiteY6" fmla="*/ 0 h 595278"/>
                    <a:gd name="connsiteX7" fmla="*/ 383571 w 558686"/>
                    <a:gd name="connsiteY7" fmla="*/ 164226 h 595278"/>
                    <a:gd name="connsiteX8" fmla="*/ 241615 w 558686"/>
                    <a:gd name="connsiteY8" fmla="*/ 385967 h 595278"/>
                    <a:gd name="connsiteX9" fmla="*/ 148752 w 558686"/>
                    <a:gd name="connsiteY9" fmla="*/ 303854 h 595278"/>
                    <a:gd name="connsiteX10" fmla="*/ 241615 w 558686"/>
                    <a:gd name="connsiteY10" fmla="*/ 221742 h 595278"/>
                    <a:gd name="connsiteX11" fmla="*/ 241615 w 558686"/>
                    <a:gd name="connsiteY11" fmla="*/ 385967 h 595278"/>
                    <a:gd name="connsiteX12" fmla="*/ 109027 w 558686"/>
                    <a:gd name="connsiteY12" fmla="*/ 560760 h 595278"/>
                    <a:gd name="connsiteX13" fmla="*/ 16164 w 558686"/>
                    <a:gd name="connsiteY13" fmla="*/ 478647 h 595278"/>
                    <a:gd name="connsiteX14" fmla="*/ 109027 w 558686"/>
                    <a:gd name="connsiteY14" fmla="*/ 396534 h 595278"/>
                    <a:gd name="connsiteX15" fmla="*/ 109027 w 558686"/>
                    <a:gd name="connsiteY15" fmla="*/ 560760 h 595278"/>
                    <a:gd name="connsiteX16" fmla="*/ 417248 w 558686"/>
                    <a:gd name="connsiteY16" fmla="*/ 390976 h 595278"/>
                    <a:gd name="connsiteX17" fmla="*/ 324385 w 558686"/>
                    <a:gd name="connsiteY17" fmla="*/ 308864 h 595278"/>
                    <a:gd name="connsiteX18" fmla="*/ 417248 w 558686"/>
                    <a:gd name="connsiteY18" fmla="*/ 226751 h 595278"/>
                    <a:gd name="connsiteX19" fmla="*/ 417248 w 558686"/>
                    <a:gd name="connsiteY19" fmla="*/ 390976 h 595278"/>
                    <a:gd name="connsiteX20" fmla="*/ 558686 w 558686"/>
                    <a:gd name="connsiteY20" fmla="*/ 258518 h 595278"/>
                    <a:gd name="connsiteX21" fmla="*/ 465823 w 558686"/>
                    <a:gd name="connsiteY21" fmla="*/ 176406 h 595278"/>
                    <a:gd name="connsiteX22" fmla="*/ 558686 w 558686"/>
                    <a:gd name="connsiteY22" fmla="*/ 94293 h 595278"/>
                    <a:gd name="connsiteX23" fmla="*/ 558686 w 558686"/>
                    <a:gd name="connsiteY23" fmla="*/ 258518 h 595278"/>
                    <a:gd name="connsiteX24" fmla="*/ 343160 w 558686"/>
                    <a:gd name="connsiteY24" fmla="*/ 595278 h 595278"/>
                    <a:gd name="connsiteX25" fmla="*/ 250297 w 558686"/>
                    <a:gd name="connsiteY25" fmla="*/ 513165 h 595278"/>
                    <a:gd name="connsiteX26" fmla="*/ 343160 w 558686"/>
                    <a:gd name="connsiteY26" fmla="*/ 431052 h 595278"/>
                    <a:gd name="connsiteX27" fmla="*/ 343160 w 558686"/>
                    <a:gd name="connsiteY27" fmla="*/ 595278 h 595278"/>
                    <a:gd name="connsiteX28" fmla="*/ 549707 w 558686"/>
                    <a:gd name="connsiteY28" fmla="*/ 496495 h 595278"/>
                    <a:gd name="connsiteX29" fmla="*/ 456844 w 558686"/>
                    <a:gd name="connsiteY29" fmla="*/ 414382 h 595278"/>
                    <a:gd name="connsiteX30" fmla="*/ 549706 w 558686"/>
                    <a:gd name="connsiteY30" fmla="*/ 332269 h 595278"/>
                    <a:gd name="connsiteX31" fmla="*/ 549707 w 558686"/>
                    <a:gd name="connsiteY31" fmla="*/ 496495 h 595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58686" h="595278">
                      <a:moveTo>
                        <a:pt x="92863" y="296741"/>
                      </a:moveTo>
                      <a:cubicBezTo>
                        <a:pt x="41576" y="296741"/>
                        <a:pt x="0" y="259978"/>
                        <a:pt x="0" y="214628"/>
                      </a:cubicBezTo>
                      <a:cubicBezTo>
                        <a:pt x="0" y="169278"/>
                        <a:pt x="41576" y="132515"/>
                        <a:pt x="92863" y="132515"/>
                      </a:cubicBezTo>
                      <a:cubicBezTo>
                        <a:pt x="77386" y="186402"/>
                        <a:pt x="77386" y="242854"/>
                        <a:pt x="92863" y="296741"/>
                      </a:cubicBezTo>
                      <a:close/>
                      <a:moveTo>
                        <a:pt x="383571" y="164226"/>
                      </a:moveTo>
                      <a:cubicBezTo>
                        <a:pt x="332284" y="164226"/>
                        <a:pt x="290708" y="127463"/>
                        <a:pt x="290708" y="82113"/>
                      </a:cubicBezTo>
                      <a:cubicBezTo>
                        <a:pt x="290708" y="36763"/>
                        <a:pt x="332284" y="0"/>
                        <a:pt x="383571" y="0"/>
                      </a:cubicBezTo>
                      <a:cubicBezTo>
                        <a:pt x="368094" y="53887"/>
                        <a:pt x="368094" y="110339"/>
                        <a:pt x="383571" y="164226"/>
                      </a:cubicBezTo>
                      <a:close/>
                      <a:moveTo>
                        <a:pt x="241615" y="385967"/>
                      </a:moveTo>
                      <a:cubicBezTo>
                        <a:pt x="190328" y="385967"/>
                        <a:pt x="148752" y="349205"/>
                        <a:pt x="148752" y="303854"/>
                      </a:cubicBezTo>
                      <a:cubicBezTo>
                        <a:pt x="148752" y="258504"/>
                        <a:pt x="190328" y="221741"/>
                        <a:pt x="241615" y="221742"/>
                      </a:cubicBezTo>
                      <a:cubicBezTo>
                        <a:pt x="226138" y="275628"/>
                        <a:pt x="226138" y="332080"/>
                        <a:pt x="241615" y="385967"/>
                      </a:cubicBezTo>
                      <a:close/>
                      <a:moveTo>
                        <a:pt x="109027" y="560760"/>
                      </a:moveTo>
                      <a:cubicBezTo>
                        <a:pt x="57740" y="560760"/>
                        <a:pt x="16164" y="523997"/>
                        <a:pt x="16164" y="478647"/>
                      </a:cubicBezTo>
                      <a:cubicBezTo>
                        <a:pt x="16164" y="433297"/>
                        <a:pt x="57740" y="396534"/>
                        <a:pt x="109027" y="396534"/>
                      </a:cubicBezTo>
                      <a:cubicBezTo>
                        <a:pt x="93550" y="450421"/>
                        <a:pt x="93550" y="506873"/>
                        <a:pt x="109027" y="560760"/>
                      </a:cubicBezTo>
                      <a:close/>
                      <a:moveTo>
                        <a:pt x="417248" y="390976"/>
                      </a:moveTo>
                      <a:cubicBezTo>
                        <a:pt x="365961" y="390977"/>
                        <a:pt x="324385" y="354214"/>
                        <a:pt x="324385" y="308864"/>
                      </a:cubicBezTo>
                      <a:cubicBezTo>
                        <a:pt x="324385" y="263513"/>
                        <a:pt x="365961" y="226750"/>
                        <a:pt x="417248" y="226751"/>
                      </a:cubicBezTo>
                      <a:cubicBezTo>
                        <a:pt x="401771" y="280638"/>
                        <a:pt x="401771" y="337089"/>
                        <a:pt x="417248" y="390976"/>
                      </a:cubicBezTo>
                      <a:close/>
                      <a:moveTo>
                        <a:pt x="558686" y="258518"/>
                      </a:moveTo>
                      <a:cubicBezTo>
                        <a:pt x="507399" y="258519"/>
                        <a:pt x="465823" y="221756"/>
                        <a:pt x="465823" y="176406"/>
                      </a:cubicBezTo>
                      <a:cubicBezTo>
                        <a:pt x="465823" y="131055"/>
                        <a:pt x="507399" y="94292"/>
                        <a:pt x="558686" y="94293"/>
                      </a:cubicBezTo>
                      <a:cubicBezTo>
                        <a:pt x="543209" y="148179"/>
                        <a:pt x="543209" y="204631"/>
                        <a:pt x="558686" y="258518"/>
                      </a:cubicBezTo>
                      <a:close/>
                      <a:moveTo>
                        <a:pt x="343160" y="595278"/>
                      </a:moveTo>
                      <a:cubicBezTo>
                        <a:pt x="291873" y="595278"/>
                        <a:pt x="250297" y="558515"/>
                        <a:pt x="250297" y="513165"/>
                      </a:cubicBezTo>
                      <a:cubicBezTo>
                        <a:pt x="250297" y="467815"/>
                        <a:pt x="291873" y="431052"/>
                        <a:pt x="343160" y="431052"/>
                      </a:cubicBezTo>
                      <a:cubicBezTo>
                        <a:pt x="327683" y="484939"/>
                        <a:pt x="327683" y="541391"/>
                        <a:pt x="343160" y="595278"/>
                      </a:cubicBezTo>
                      <a:close/>
                      <a:moveTo>
                        <a:pt x="549707" y="496495"/>
                      </a:moveTo>
                      <a:cubicBezTo>
                        <a:pt x="498420" y="496495"/>
                        <a:pt x="456843" y="459732"/>
                        <a:pt x="456844" y="414382"/>
                      </a:cubicBezTo>
                      <a:cubicBezTo>
                        <a:pt x="456844" y="369031"/>
                        <a:pt x="498420" y="332268"/>
                        <a:pt x="549706" y="332269"/>
                      </a:cubicBezTo>
                      <a:cubicBezTo>
                        <a:pt x="534230" y="386156"/>
                        <a:pt x="534230" y="442607"/>
                        <a:pt x="549707" y="49649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D884B7AA-DA46-484C-A374-2624E3A0A874}"/>
                    </a:ext>
                  </a:extLst>
                </p:cNvPr>
                <p:cNvSpPr/>
                <p:nvPr/>
              </p:nvSpPr>
              <p:spPr>
                <a:xfrm rot="13500000">
                  <a:off x="4701382" y="1898091"/>
                  <a:ext cx="238331" cy="253941"/>
                </a:xfrm>
                <a:custGeom>
                  <a:avLst/>
                  <a:gdLst>
                    <a:gd name="connsiteX0" fmla="*/ 92863 w 558686"/>
                    <a:gd name="connsiteY0" fmla="*/ 296741 h 595278"/>
                    <a:gd name="connsiteX1" fmla="*/ 0 w 558686"/>
                    <a:gd name="connsiteY1" fmla="*/ 214628 h 595278"/>
                    <a:gd name="connsiteX2" fmla="*/ 92863 w 558686"/>
                    <a:gd name="connsiteY2" fmla="*/ 132515 h 595278"/>
                    <a:gd name="connsiteX3" fmla="*/ 92863 w 558686"/>
                    <a:gd name="connsiteY3" fmla="*/ 296741 h 595278"/>
                    <a:gd name="connsiteX4" fmla="*/ 383571 w 558686"/>
                    <a:gd name="connsiteY4" fmla="*/ 164226 h 595278"/>
                    <a:gd name="connsiteX5" fmla="*/ 290708 w 558686"/>
                    <a:gd name="connsiteY5" fmla="*/ 82113 h 595278"/>
                    <a:gd name="connsiteX6" fmla="*/ 383571 w 558686"/>
                    <a:gd name="connsiteY6" fmla="*/ 0 h 595278"/>
                    <a:gd name="connsiteX7" fmla="*/ 383571 w 558686"/>
                    <a:gd name="connsiteY7" fmla="*/ 164226 h 595278"/>
                    <a:gd name="connsiteX8" fmla="*/ 241615 w 558686"/>
                    <a:gd name="connsiteY8" fmla="*/ 385967 h 595278"/>
                    <a:gd name="connsiteX9" fmla="*/ 148752 w 558686"/>
                    <a:gd name="connsiteY9" fmla="*/ 303854 h 595278"/>
                    <a:gd name="connsiteX10" fmla="*/ 241615 w 558686"/>
                    <a:gd name="connsiteY10" fmla="*/ 221742 h 595278"/>
                    <a:gd name="connsiteX11" fmla="*/ 241615 w 558686"/>
                    <a:gd name="connsiteY11" fmla="*/ 385967 h 595278"/>
                    <a:gd name="connsiteX12" fmla="*/ 109027 w 558686"/>
                    <a:gd name="connsiteY12" fmla="*/ 560760 h 595278"/>
                    <a:gd name="connsiteX13" fmla="*/ 16164 w 558686"/>
                    <a:gd name="connsiteY13" fmla="*/ 478647 h 595278"/>
                    <a:gd name="connsiteX14" fmla="*/ 109027 w 558686"/>
                    <a:gd name="connsiteY14" fmla="*/ 396534 h 595278"/>
                    <a:gd name="connsiteX15" fmla="*/ 109027 w 558686"/>
                    <a:gd name="connsiteY15" fmla="*/ 560760 h 595278"/>
                    <a:gd name="connsiteX16" fmla="*/ 417248 w 558686"/>
                    <a:gd name="connsiteY16" fmla="*/ 390976 h 595278"/>
                    <a:gd name="connsiteX17" fmla="*/ 324385 w 558686"/>
                    <a:gd name="connsiteY17" fmla="*/ 308864 h 595278"/>
                    <a:gd name="connsiteX18" fmla="*/ 417248 w 558686"/>
                    <a:gd name="connsiteY18" fmla="*/ 226751 h 595278"/>
                    <a:gd name="connsiteX19" fmla="*/ 417248 w 558686"/>
                    <a:gd name="connsiteY19" fmla="*/ 390976 h 595278"/>
                    <a:gd name="connsiteX20" fmla="*/ 558686 w 558686"/>
                    <a:gd name="connsiteY20" fmla="*/ 258518 h 595278"/>
                    <a:gd name="connsiteX21" fmla="*/ 465823 w 558686"/>
                    <a:gd name="connsiteY21" fmla="*/ 176406 h 595278"/>
                    <a:gd name="connsiteX22" fmla="*/ 558686 w 558686"/>
                    <a:gd name="connsiteY22" fmla="*/ 94293 h 595278"/>
                    <a:gd name="connsiteX23" fmla="*/ 558686 w 558686"/>
                    <a:gd name="connsiteY23" fmla="*/ 258518 h 595278"/>
                    <a:gd name="connsiteX24" fmla="*/ 343160 w 558686"/>
                    <a:gd name="connsiteY24" fmla="*/ 595278 h 595278"/>
                    <a:gd name="connsiteX25" fmla="*/ 250297 w 558686"/>
                    <a:gd name="connsiteY25" fmla="*/ 513165 h 595278"/>
                    <a:gd name="connsiteX26" fmla="*/ 343160 w 558686"/>
                    <a:gd name="connsiteY26" fmla="*/ 431052 h 595278"/>
                    <a:gd name="connsiteX27" fmla="*/ 343160 w 558686"/>
                    <a:gd name="connsiteY27" fmla="*/ 595278 h 595278"/>
                    <a:gd name="connsiteX28" fmla="*/ 549707 w 558686"/>
                    <a:gd name="connsiteY28" fmla="*/ 496495 h 595278"/>
                    <a:gd name="connsiteX29" fmla="*/ 456844 w 558686"/>
                    <a:gd name="connsiteY29" fmla="*/ 414382 h 595278"/>
                    <a:gd name="connsiteX30" fmla="*/ 549706 w 558686"/>
                    <a:gd name="connsiteY30" fmla="*/ 332269 h 595278"/>
                    <a:gd name="connsiteX31" fmla="*/ 549707 w 558686"/>
                    <a:gd name="connsiteY31" fmla="*/ 496495 h 595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58686" h="595278">
                      <a:moveTo>
                        <a:pt x="92863" y="296741"/>
                      </a:moveTo>
                      <a:cubicBezTo>
                        <a:pt x="41576" y="296741"/>
                        <a:pt x="0" y="259978"/>
                        <a:pt x="0" y="214628"/>
                      </a:cubicBezTo>
                      <a:cubicBezTo>
                        <a:pt x="0" y="169278"/>
                        <a:pt x="41576" y="132515"/>
                        <a:pt x="92863" y="132515"/>
                      </a:cubicBezTo>
                      <a:cubicBezTo>
                        <a:pt x="77386" y="186402"/>
                        <a:pt x="77386" y="242854"/>
                        <a:pt x="92863" y="296741"/>
                      </a:cubicBezTo>
                      <a:close/>
                      <a:moveTo>
                        <a:pt x="383571" y="164226"/>
                      </a:moveTo>
                      <a:cubicBezTo>
                        <a:pt x="332284" y="164226"/>
                        <a:pt x="290708" y="127463"/>
                        <a:pt x="290708" y="82113"/>
                      </a:cubicBezTo>
                      <a:cubicBezTo>
                        <a:pt x="290708" y="36763"/>
                        <a:pt x="332284" y="0"/>
                        <a:pt x="383571" y="0"/>
                      </a:cubicBezTo>
                      <a:cubicBezTo>
                        <a:pt x="368094" y="53887"/>
                        <a:pt x="368094" y="110339"/>
                        <a:pt x="383571" y="164226"/>
                      </a:cubicBezTo>
                      <a:close/>
                      <a:moveTo>
                        <a:pt x="241615" y="385967"/>
                      </a:moveTo>
                      <a:cubicBezTo>
                        <a:pt x="190328" y="385967"/>
                        <a:pt x="148752" y="349205"/>
                        <a:pt x="148752" y="303854"/>
                      </a:cubicBezTo>
                      <a:cubicBezTo>
                        <a:pt x="148752" y="258504"/>
                        <a:pt x="190328" y="221741"/>
                        <a:pt x="241615" y="221742"/>
                      </a:cubicBezTo>
                      <a:cubicBezTo>
                        <a:pt x="226138" y="275628"/>
                        <a:pt x="226138" y="332080"/>
                        <a:pt x="241615" y="385967"/>
                      </a:cubicBezTo>
                      <a:close/>
                      <a:moveTo>
                        <a:pt x="109027" y="560760"/>
                      </a:moveTo>
                      <a:cubicBezTo>
                        <a:pt x="57740" y="560760"/>
                        <a:pt x="16164" y="523997"/>
                        <a:pt x="16164" y="478647"/>
                      </a:cubicBezTo>
                      <a:cubicBezTo>
                        <a:pt x="16164" y="433297"/>
                        <a:pt x="57740" y="396534"/>
                        <a:pt x="109027" y="396534"/>
                      </a:cubicBezTo>
                      <a:cubicBezTo>
                        <a:pt x="93550" y="450421"/>
                        <a:pt x="93550" y="506873"/>
                        <a:pt x="109027" y="560760"/>
                      </a:cubicBezTo>
                      <a:close/>
                      <a:moveTo>
                        <a:pt x="417248" y="390976"/>
                      </a:moveTo>
                      <a:cubicBezTo>
                        <a:pt x="365961" y="390977"/>
                        <a:pt x="324385" y="354214"/>
                        <a:pt x="324385" y="308864"/>
                      </a:cubicBezTo>
                      <a:cubicBezTo>
                        <a:pt x="324385" y="263513"/>
                        <a:pt x="365961" y="226750"/>
                        <a:pt x="417248" y="226751"/>
                      </a:cubicBezTo>
                      <a:cubicBezTo>
                        <a:pt x="401771" y="280638"/>
                        <a:pt x="401771" y="337089"/>
                        <a:pt x="417248" y="390976"/>
                      </a:cubicBezTo>
                      <a:close/>
                      <a:moveTo>
                        <a:pt x="558686" y="258518"/>
                      </a:moveTo>
                      <a:cubicBezTo>
                        <a:pt x="507399" y="258519"/>
                        <a:pt x="465823" y="221756"/>
                        <a:pt x="465823" y="176406"/>
                      </a:cubicBezTo>
                      <a:cubicBezTo>
                        <a:pt x="465823" y="131055"/>
                        <a:pt x="507399" y="94292"/>
                        <a:pt x="558686" y="94293"/>
                      </a:cubicBezTo>
                      <a:cubicBezTo>
                        <a:pt x="543209" y="148179"/>
                        <a:pt x="543209" y="204631"/>
                        <a:pt x="558686" y="258518"/>
                      </a:cubicBezTo>
                      <a:close/>
                      <a:moveTo>
                        <a:pt x="343160" y="595278"/>
                      </a:moveTo>
                      <a:cubicBezTo>
                        <a:pt x="291873" y="595278"/>
                        <a:pt x="250297" y="558515"/>
                        <a:pt x="250297" y="513165"/>
                      </a:cubicBezTo>
                      <a:cubicBezTo>
                        <a:pt x="250297" y="467815"/>
                        <a:pt x="291873" y="431052"/>
                        <a:pt x="343160" y="431052"/>
                      </a:cubicBezTo>
                      <a:cubicBezTo>
                        <a:pt x="327683" y="484939"/>
                        <a:pt x="327683" y="541391"/>
                        <a:pt x="343160" y="595278"/>
                      </a:cubicBezTo>
                      <a:close/>
                      <a:moveTo>
                        <a:pt x="549707" y="496495"/>
                      </a:moveTo>
                      <a:cubicBezTo>
                        <a:pt x="498420" y="496495"/>
                        <a:pt x="456843" y="459732"/>
                        <a:pt x="456844" y="414382"/>
                      </a:cubicBezTo>
                      <a:cubicBezTo>
                        <a:pt x="456844" y="369031"/>
                        <a:pt x="498420" y="332268"/>
                        <a:pt x="549706" y="332269"/>
                      </a:cubicBezTo>
                      <a:cubicBezTo>
                        <a:pt x="534230" y="386156"/>
                        <a:pt x="534230" y="442607"/>
                        <a:pt x="549707" y="49649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7EAC8556-3BD5-4685-980F-5B8CAB21E5CE}"/>
                    </a:ext>
                  </a:extLst>
                </p:cNvPr>
                <p:cNvSpPr/>
                <p:nvPr/>
              </p:nvSpPr>
              <p:spPr>
                <a:xfrm rot="13500000">
                  <a:off x="4975956" y="2210301"/>
                  <a:ext cx="238331" cy="253941"/>
                </a:xfrm>
                <a:custGeom>
                  <a:avLst/>
                  <a:gdLst>
                    <a:gd name="connsiteX0" fmla="*/ 92863 w 558686"/>
                    <a:gd name="connsiteY0" fmla="*/ 296741 h 595278"/>
                    <a:gd name="connsiteX1" fmla="*/ 0 w 558686"/>
                    <a:gd name="connsiteY1" fmla="*/ 214628 h 595278"/>
                    <a:gd name="connsiteX2" fmla="*/ 92863 w 558686"/>
                    <a:gd name="connsiteY2" fmla="*/ 132515 h 595278"/>
                    <a:gd name="connsiteX3" fmla="*/ 92863 w 558686"/>
                    <a:gd name="connsiteY3" fmla="*/ 296741 h 595278"/>
                    <a:gd name="connsiteX4" fmla="*/ 383571 w 558686"/>
                    <a:gd name="connsiteY4" fmla="*/ 164226 h 595278"/>
                    <a:gd name="connsiteX5" fmla="*/ 290708 w 558686"/>
                    <a:gd name="connsiteY5" fmla="*/ 82113 h 595278"/>
                    <a:gd name="connsiteX6" fmla="*/ 383571 w 558686"/>
                    <a:gd name="connsiteY6" fmla="*/ 0 h 595278"/>
                    <a:gd name="connsiteX7" fmla="*/ 383571 w 558686"/>
                    <a:gd name="connsiteY7" fmla="*/ 164226 h 595278"/>
                    <a:gd name="connsiteX8" fmla="*/ 241615 w 558686"/>
                    <a:gd name="connsiteY8" fmla="*/ 385967 h 595278"/>
                    <a:gd name="connsiteX9" fmla="*/ 148752 w 558686"/>
                    <a:gd name="connsiteY9" fmla="*/ 303854 h 595278"/>
                    <a:gd name="connsiteX10" fmla="*/ 241615 w 558686"/>
                    <a:gd name="connsiteY10" fmla="*/ 221742 h 595278"/>
                    <a:gd name="connsiteX11" fmla="*/ 241615 w 558686"/>
                    <a:gd name="connsiteY11" fmla="*/ 385967 h 595278"/>
                    <a:gd name="connsiteX12" fmla="*/ 109027 w 558686"/>
                    <a:gd name="connsiteY12" fmla="*/ 560760 h 595278"/>
                    <a:gd name="connsiteX13" fmla="*/ 16164 w 558686"/>
                    <a:gd name="connsiteY13" fmla="*/ 478647 h 595278"/>
                    <a:gd name="connsiteX14" fmla="*/ 109027 w 558686"/>
                    <a:gd name="connsiteY14" fmla="*/ 396534 h 595278"/>
                    <a:gd name="connsiteX15" fmla="*/ 109027 w 558686"/>
                    <a:gd name="connsiteY15" fmla="*/ 560760 h 595278"/>
                    <a:gd name="connsiteX16" fmla="*/ 417248 w 558686"/>
                    <a:gd name="connsiteY16" fmla="*/ 390976 h 595278"/>
                    <a:gd name="connsiteX17" fmla="*/ 324385 w 558686"/>
                    <a:gd name="connsiteY17" fmla="*/ 308864 h 595278"/>
                    <a:gd name="connsiteX18" fmla="*/ 417248 w 558686"/>
                    <a:gd name="connsiteY18" fmla="*/ 226751 h 595278"/>
                    <a:gd name="connsiteX19" fmla="*/ 417248 w 558686"/>
                    <a:gd name="connsiteY19" fmla="*/ 390976 h 595278"/>
                    <a:gd name="connsiteX20" fmla="*/ 558686 w 558686"/>
                    <a:gd name="connsiteY20" fmla="*/ 258518 h 595278"/>
                    <a:gd name="connsiteX21" fmla="*/ 465823 w 558686"/>
                    <a:gd name="connsiteY21" fmla="*/ 176406 h 595278"/>
                    <a:gd name="connsiteX22" fmla="*/ 558686 w 558686"/>
                    <a:gd name="connsiteY22" fmla="*/ 94293 h 595278"/>
                    <a:gd name="connsiteX23" fmla="*/ 558686 w 558686"/>
                    <a:gd name="connsiteY23" fmla="*/ 258518 h 595278"/>
                    <a:gd name="connsiteX24" fmla="*/ 343160 w 558686"/>
                    <a:gd name="connsiteY24" fmla="*/ 595278 h 595278"/>
                    <a:gd name="connsiteX25" fmla="*/ 250297 w 558686"/>
                    <a:gd name="connsiteY25" fmla="*/ 513165 h 595278"/>
                    <a:gd name="connsiteX26" fmla="*/ 343160 w 558686"/>
                    <a:gd name="connsiteY26" fmla="*/ 431052 h 595278"/>
                    <a:gd name="connsiteX27" fmla="*/ 343160 w 558686"/>
                    <a:gd name="connsiteY27" fmla="*/ 595278 h 595278"/>
                    <a:gd name="connsiteX28" fmla="*/ 549707 w 558686"/>
                    <a:gd name="connsiteY28" fmla="*/ 496495 h 595278"/>
                    <a:gd name="connsiteX29" fmla="*/ 456844 w 558686"/>
                    <a:gd name="connsiteY29" fmla="*/ 414382 h 595278"/>
                    <a:gd name="connsiteX30" fmla="*/ 549706 w 558686"/>
                    <a:gd name="connsiteY30" fmla="*/ 332269 h 595278"/>
                    <a:gd name="connsiteX31" fmla="*/ 549707 w 558686"/>
                    <a:gd name="connsiteY31" fmla="*/ 496495 h 595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58686" h="595278">
                      <a:moveTo>
                        <a:pt x="92863" y="296741"/>
                      </a:moveTo>
                      <a:cubicBezTo>
                        <a:pt x="41576" y="296741"/>
                        <a:pt x="0" y="259978"/>
                        <a:pt x="0" y="214628"/>
                      </a:cubicBezTo>
                      <a:cubicBezTo>
                        <a:pt x="0" y="169278"/>
                        <a:pt x="41576" y="132515"/>
                        <a:pt x="92863" y="132515"/>
                      </a:cubicBezTo>
                      <a:cubicBezTo>
                        <a:pt x="77386" y="186402"/>
                        <a:pt x="77386" y="242854"/>
                        <a:pt x="92863" y="296741"/>
                      </a:cubicBezTo>
                      <a:close/>
                      <a:moveTo>
                        <a:pt x="383571" y="164226"/>
                      </a:moveTo>
                      <a:cubicBezTo>
                        <a:pt x="332284" y="164226"/>
                        <a:pt x="290708" y="127463"/>
                        <a:pt x="290708" y="82113"/>
                      </a:cubicBezTo>
                      <a:cubicBezTo>
                        <a:pt x="290708" y="36763"/>
                        <a:pt x="332284" y="0"/>
                        <a:pt x="383571" y="0"/>
                      </a:cubicBezTo>
                      <a:cubicBezTo>
                        <a:pt x="368094" y="53887"/>
                        <a:pt x="368094" y="110339"/>
                        <a:pt x="383571" y="164226"/>
                      </a:cubicBezTo>
                      <a:close/>
                      <a:moveTo>
                        <a:pt x="241615" y="385967"/>
                      </a:moveTo>
                      <a:cubicBezTo>
                        <a:pt x="190328" y="385967"/>
                        <a:pt x="148752" y="349205"/>
                        <a:pt x="148752" y="303854"/>
                      </a:cubicBezTo>
                      <a:cubicBezTo>
                        <a:pt x="148752" y="258504"/>
                        <a:pt x="190328" y="221741"/>
                        <a:pt x="241615" y="221742"/>
                      </a:cubicBezTo>
                      <a:cubicBezTo>
                        <a:pt x="226138" y="275628"/>
                        <a:pt x="226138" y="332080"/>
                        <a:pt x="241615" y="385967"/>
                      </a:cubicBezTo>
                      <a:close/>
                      <a:moveTo>
                        <a:pt x="109027" y="560760"/>
                      </a:moveTo>
                      <a:cubicBezTo>
                        <a:pt x="57740" y="560760"/>
                        <a:pt x="16164" y="523997"/>
                        <a:pt x="16164" y="478647"/>
                      </a:cubicBezTo>
                      <a:cubicBezTo>
                        <a:pt x="16164" y="433297"/>
                        <a:pt x="57740" y="396534"/>
                        <a:pt x="109027" y="396534"/>
                      </a:cubicBezTo>
                      <a:cubicBezTo>
                        <a:pt x="93550" y="450421"/>
                        <a:pt x="93550" y="506873"/>
                        <a:pt x="109027" y="560760"/>
                      </a:cubicBezTo>
                      <a:close/>
                      <a:moveTo>
                        <a:pt x="417248" y="390976"/>
                      </a:moveTo>
                      <a:cubicBezTo>
                        <a:pt x="365961" y="390977"/>
                        <a:pt x="324385" y="354214"/>
                        <a:pt x="324385" y="308864"/>
                      </a:cubicBezTo>
                      <a:cubicBezTo>
                        <a:pt x="324385" y="263513"/>
                        <a:pt x="365961" y="226750"/>
                        <a:pt x="417248" y="226751"/>
                      </a:cubicBezTo>
                      <a:cubicBezTo>
                        <a:pt x="401771" y="280638"/>
                        <a:pt x="401771" y="337089"/>
                        <a:pt x="417248" y="390976"/>
                      </a:cubicBezTo>
                      <a:close/>
                      <a:moveTo>
                        <a:pt x="558686" y="258518"/>
                      </a:moveTo>
                      <a:cubicBezTo>
                        <a:pt x="507399" y="258519"/>
                        <a:pt x="465823" y="221756"/>
                        <a:pt x="465823" y="176406"/>
                      </a:cubicBezTo>
                      <a:cubicBezTo>
                        <a:pt x="465823" y="131055"/>
                        <a:pt x="507399" y="94292"/>
                        <a:pt x="558686" y="94293"/>
                      </a:cubicBezTo>
                      <a:cubicBezTo>
                        <a:pt x="543209" y="148179"/>
                        <a:pt x="543209" y="204631"/>
                        <a:pt x="558686" y="258518"/>
                      </a:cubicBezTo>
                      <a:close/>
                      <a:moveTo>
                        <a:pt x="343160" y="595278"/>
                      </a:moveTo>
                      <a:cubicBezTo>
                        <a:pt x="291873" y="595278"/>
                        <a:pt x="250297" y="558515"/>
                        <a:pt x="250297" y="513165"/>
                      </a:cubicBezTo>
                      <a:cubicBezTo>
                        <a:pt x="250297" y="467815"/>
                        <a:pt x="291873" y="431052"/>
                        <a:pt x="343160" y="431052"/>
                      </a:cubicBezTo>
                      <a:cubicBezTo>
                        <a:pt x="327683" y="484939"/>
                        <a:pt x="327683" y="541391"/>
                        <a:pt x="343160" y="595278"/>
                      </a:cubicBezTo>
                      <a:close/>
                      <a:moveTo>
                        <a:pt x="549707" y="496495"/>
                      </a:moveTo>
                      <a:cubicBezTo>
                        <a:pt x="498420" y="496495"/>
                        <a:pt x="456843" y="459732"/>
                        <a:pt x="456844" y="414382"/>
                      </a:cubicBezTo>
                      <a:cubicBezTo>
                        <a:pt x="456844" y="369031"/>
                        <a:pt x="498420" y="332268"/>
                        <a:pt x="549706" y="332269"/>
                      </a:cubicBezTo>
                      <a:cubicBezTo>
                        <a:pt x="534230" y="386156"/>
                        <a:pt x="534230" y="442607"/>
                        <a:pt x="549707" y="49649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014E9F6-F804-4651-AFB6-AF0A2DECFC0A}"/>
                    </a:ext>
                  </a:extLst>
                </p:cNvPr>
                <p:cNvSpPr/>
                <p:nvPr/>
              </p:nvSpPr>
              <p:spPr>
                <a:xfrm rot="13500000">
                  <a:off x="4390078" y="2208289"/>
                  <a:ext cx="238331" cy="253941"/>
                </a:xfrm>
                <a:custGeom>
                  <a:avLst/>
                  <a:gdLst>
                    <a:gd name="connsiteX0" fmla="*/ 92863 w 558686"/>
                    <a:gd name="connsiteY0" fmla="*/ 296741 h 595278"/>
                    <a:gd name="connsiteX1" fmla="*/ 0 w 558686"/>
                    <a:gd name="connsiteY1" fmla="*/ 214628 h 595278"/>
                    <a:gd name="connsiteX2" fmla="*/ 92863 w 558686"/>
                    <a:gd name="connsiteY2" fmla="*/ 132515 h 595278"/>
                    <a:gd name="connsiteX3" fmla="*/ 92863 w 558686"/>
                    <a:gd name="connsiteY3" fmla="*/ 296741 h 595278"/>
                    <a:gd name="connsiteX4" fmla="*/ 383571 w 558686"/>
                    <a:gd name="connsiteY4" fmla="*/ 164226 h 595278"/>
                    <a:gd name="connsiteX5" fmla="*/ 290708 w 558686"/>
                    <a:gd name="connsiteY5" fmla="*/ 82113 h 595278"/>
                    <a:gd name="connsiteX6" fmla="*/ 383571 w 558686"/>
                    <a:gd name="connsiteY6" fmla="*/ 0 h 595278"/>
                    <a:gd name="connsiteX7" fmla="*/ 383571 w 558686"/>
                    <a:gd name="connsiteY7" fmla="*/ 164226 h 595278"/>
                    <a:gd name="connsiteX8" fmla="*/ 241615 w 558686"/>
                    <a:gd name="connsiteY8" fmla="*/ 385967 h 595278"/>
                    <a:gd name="connsiteX9" fmla="*/ 148752 w 558686"/>
                    <a:gd name="connsiteY9" fmla="*/ 303854 h 595278"/>
                    <a:gd name="connsiteX10" fmla="*/ 241615 w 558686"/>
                    <a:gd name="connsiteY10" fmla="*/ 221742 h 595278"/>
                    <a:gd name="connsiteX11" fmla="*/ 241615 w 558686"/>
                    <a:gd name="connsiteY11" fmla="*/ 385967 h 595278"/>
                    <a:gd name="connsiteX12" fmla="*/ 109027 w 558686"/>
                    <a:gd name="connsiteY12" fmla="*/ 560760 h 595278"/>
                    <a:gd name="connsiteX13" fmla="*/ 16164 w 558686"/>
                    <a:gd name="connsiteY13" fmla="*/ 478647 h 595278"/>
                    <a:gd name="connsiteX14" fmla="*/ 109027 w 558686"/>
                    <a:gd name="connsiteY14" fmla="*/ 396534 h 595278"/>
                    <a:gd name="connsiteX15" fmla="*/ 109027 w 558686"/>
                    <a:gd name="connsiteY15" fmla="*/ 560760 h 595278"/>
                    <a:gd name="connsiteX16" fmla="*/ 417248 w 558686"/>
                    <a:gd name="connsiteY16" fmla="*/ 390976 h 595278"/>
                    <a:gd name="connsiteX17" fmla="*/ 324385 w 558686"/>
                    <a:gd name="connsiteY17" fmla="*/ 308864 h 595278"/>
                    <a:gd name="connsiteX18" fmla="*/ 417248 w 558686"/>
                    <a:gd name="connsiteY18" fmla="*/ 226751 h 595278"/>
                    <a:gd name="connsiteX19" fmla="*/ 417248 w 558686"/>
                    <a:gd name="connsiteY19" fmla="*/ 390976 h 595278"/>
                    <a:gd name="connsiteX20" fmla="*/ 558686 w 558686"/>
                    <a:gd name="connsiteY20" fmla="*/ 258518 h 595278"/>
                    <a:gd name="connsiteX21" fmla="*/ 465823 w 558686"/>
                    <a:gd name="connsiteY21" fmla="*/ 176406 h 595278"/>
                    <a:gd name="connsiteX22" fmla="*/ 558686 w 558686"/>
                    <a:gd name="connsiteY22" fmla="*/ 94293 h 595278"/>
                    <a:gd name="connsiteX23" fmla="*/ 558686 w 558686"/>
                    <a:gd name="connsiteY23" fmla="*/ 258518 h 595278"/>
                    <a:gd name="connsiteX24" fmla="*/ 343160 w 558686"/>
                    <a:gd name="connsiteY24" fmla="*/ 595278 h 595278"/>
                    <a:gd name="connsiteX25" fmla="*/ 250297 w 558686"/>
                    <a:gd name="connsiteY25" fmla="*/ 513165 h 595278"/>
                    <a:gd name="connsiteX26" fmla="*/ 343160 w 558686"/>
                    <a:gd name="connsiteY26" fmla="*/ 431052 h 595278"/>
                    <a:gd name="connsiteX27" fmla="*/ 343160 w 558686"/>
                    <a:gd name="connsiteY27" fmla="*/ 595278 h 595278"/>
                    <a:gd name="connsiteX28" fmla="*/ 549707 w 558686"/>
                    <a:gd name="connsiteY28" fmla="*/ 496495 h 595278"/>
                    <a:gd name="connsiteX29" fmla="*/ 456844 w 558686"/>
                    <a:gd name="connsiteY29" fmla="*/ 414382 h 595278"/>
                    <a:gd name="connsiteX30" fmla="*/ 549706 w 558686"/>
                    <a:gd name="connsiteY30" fmla="*/ 332269 h 595278"/>
                    <a:gd name="connsiteX31" fmla="*/ 549707 w 558686"/>
                    <a:gd name="connsiteY31" fmla="*/ 496495 h 595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558686" h="595278">
                      <a:moveTo>
                        <a:pt x="92863" y="296741"/>
                      </a:moveTo>
                      <a:cubicBezTo>
                        <a:pt x="41576" y="296741"/>
                        <a:pt x="0" y="259978"/>
                        <a:pt x="0" y="214628"/>
                      </a:cubicBezTo>
                      <a:cubicBezTo>
                        <a:pt x="0" y="169278"/>
                        <a:pt x="41576" y="132515"/>
                        <a:pt x="92863" y="132515"/>
                      </a:cubicBezTo>
                      <a:cubicBezTo>
                        <a:pt x="77386" y="186402"/>
                        <a:pt x="77386" y="242854"/>
                        <a:pt x="92863" y="296741"/>
                      </a:cubicBezTo>
                      <a:close/>
                      <a:moveTo>
                        <a:pt x="383571" y="164226"/>
                      </a:moveTo>
                      <a:cubicBezTo>
                        <a:pt x="332284" y="164226"/>
                        <a:pt x="290708" y="127463"/>
                        <a:pt x="290708" y="82113"/>
                      </a:cubicBezTo>
                      <a:cubicBezTo>
                        <a:pt x="290708" y="36763"/>
                        <a:pt x="332284" y="0"/>
                        <a:pt x="383571" y="0"/>
                      </a:cubicBezTo>
                      <a:cubicBezTo>
                        <a:pt x="368094" y="53887"/>
                        <a:pt x="368094" y="110339"/>
                        <a:pt x="383571" y="164226"/>
                      </a:cubicBezTo>
                      <a:close/>
                      <a:moveTo>
                        <a:pt x="241615" y="385967"/>
                      </a:moveTo>
                      <a:cubicBezTo>
                        <a:pt x="190328" y="385967"/>
                        <a:pt x="148752" y="349205"/>
                        <a:pt x="148752" y="303854"/>
                      </a:cubicBezTo>
                      <a:cubicBezTo>
                        <a:pt x="148752" y="258504"/>
                        <a:pt x="190328" y="221741"/>
                        <a:pt x="241615" y="221742"/>
                      </a:cubicBezTo>
                      <a:cubicBezTo>
                        <a:pt x="226138" y="275628"/>
                        <a:pt x="226138" y="332080"/>
                        <a:pt x="241615" y="385967"/>
                      </a:cubicBezTo>
                      <a:close/>
                      <a:moveTo>
                        <a:pt x="109027" y="560760"/>
                      </a:moveTo>
                      <a:cubicBezTo>
                        <a:pt x="57740" y="560760"/>
                        <a:pt x="16164" y="523997"/>
                        <a:pt x="16164" y="478647"/>
                      </a:cubicBezTo>
                      <a:cubicBezTo>
                        <a:pt x="16164" y="433297"/>
                        <a:pt x="57740" y="396534"/>
                        <a:pt x="109027" y="396534"/>
                      </a:cubicBezTo>
                      <a:cubicBezTo>
                        <a:pt x="93550" y="450421"/>
                        <a:pt x="93550" y="506873"/>
                        <a:pt x="109027" y="560760"/>
                      </a:cubicBezTo>
                      <a:close/>
                      <a:moveTo>
                        <a:pt x="417248" y="390976"/>
                      </a:moveTo>
                      <a:cubicBezTo>
                        <a:pt x="365961" y="390977"/>
                        <a:pt x="324385" y="354214"/>
                        <a:pt x="324385" y="308864"/>
                      </a:cubicBezTo>
                      <a:cubicBezTo>
                        <a:pt x="324385" y="263513"/>
                        <a:pt x="365961" y="226750"/>
                        <a:pt x="417248" y="226751"/>
                      </a:cubicBezTo>
                      <a:cubicBezTo>
                        <a:pt x="401771" y="280638"/>
                        <a:pt x="401771" y="337089"/>
                        <a:pt x="417248" y="390976"/>
                      </a:cubicBezTo>
                      <a:close/>
                      <a:moveTo>
                        <a:pt x="558686" y="258518"/>
                      </a:moveTo>
                      <a:cubicBezTo>
                        <a:pt x="507399" y="258519"/>
                        <a:pt x="465823" y="221756"/>
                        <a:pt x="465823" y="176406"/>
                      </a:cubicBezTo>
                      <a:cubicBezTo>
                        <a:pt x="465823" y="131055"/>
                        <a:pt x="507399" y="94292"/>
                        <a:pt x="558686" y="94293"/>
                      </a:cubicBezTo>
                      <a:cubicBezTo>
                        <a:pt x="543209" y="148179"/>
                        <a:pt x="543209" y="204631"/>
                        <a:pt x="558686" y="258518"/>
                      </a:cubicBezTo>
                      <a:close/>
                      <a:moveTo>
                        <a:pt x="343160" y="595278"/>
                      </a:moveTo>
                      <a:cubicBezTo>
                        <a:pt x="291873" y="595278"/>
                        <a:pt x="250297" y="558515"/>
                        <a:pt x="250297" y="513165"/>
                      </a:cubicBezTo>
                      <a:cubicBezTo>
                        <a:pt x="250297" y="467815"/>
                        <a:pt x="291873" y="431052"/>
                        <a:pt x="343160" y="431052"/>
                      </a:cubicBezTo>
                      <a:cubicBezTo>
                        <a:pt x="327683" y="484939"/>
                        <a:pt x="327683" y="541391"/>
                        <a:pt x="343160" y="595278"/>
                      </a:cubicBezTo>
                      <a:close/>
                      <a:moveTo>
                        <a:pt x="549707" y="496495"/>
                      </a:moveTo>
                      <a:cubicBezTo>
                        <a:pt x="498420" y="496495"/>
                        <a:pt x="456843" y="459732"/>
                        <a:pt x="456844" y="414382"/>
                      </a:cubicBezTo>
                      <a:cubicBezTo>
                        <a:pt x="456844" y="369031"/>
                        <a:pt x="498420" y="332268"/>
                        <a:pt x="549706" y="332269"/>
                      </a:cubicBezTo>
                      <a:cubicBezTo>
                        <a:pt x="534230" y="386156"/>
                        <a:pt x="534230" y="442607"/>
                        <a:pt x="549707" y="49649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5EFACFB-7C0F-4B27-9A0A-388E89EE6697}"/>
                  </a:ext>
                </a:extLst>
              </p:cNvPr>
              <p:cNvSpPr/>
              <p:nvPr/>
            </p:nvSpPr>
            <p:spPr>
              <a:xfrm rot="15300000">
                <a:off x="3595873" y="2015201"/>
                <a:ext cx="238331" cy="253941"/>
              </a:xfrm>
              <a:custGeom>
                <a:avLst/>
                <a:gdLst>
                  <a:gd name="connsiteX0" fmla="*/ 92863 w 558686"/>
                  <a:gd name="connsiteY0" fmla="*/ 296741 h 595278"/>
                  <a:gd name="connsiteX1" fmla="*/ 0 w 558686"/>
                  <a:gd name="connsiteY1" fmla="*/ 214628 h 595278"/>
                  <a:gd name="connsiteX2" fmla="*/ 92863 w 558686"/>
                  <a:gd name="connsiteY2" fmla="*/ 132515 h 595278"/>
                  <a:gd name="connsiteX3" fmla="*/ 92863 w 558686"/>
                  <a:gd name="connsiteY3" fmla="*/ 296741 h 595278"/>
                  <a:gd name="connsiteX4" fmla="*/ 383571 w 558686"/>
                  <a:gd name="connsiteY4" fmla="*/ 164226 h 595278"/>
                  <a:gd name="connsiteX5" fmla="*/ 290708 w 558686"/>
                  <a:gd name="connsiteY5" fmla="*/ 82113 h 595278"/>
                  <a:gd name="connsiteX6" fmla="*/ 383571 w 558686"/>
                  <a:gd name="connsiteY6" fmla="*/ 0 h 595278"/>
                  <a:gd name="connsiteX7" fmla="*/ 383571 w 558686"/>
                  <a:gd name="connsiteY7" fmla="*/ 164226 h 595278"/>
                  <a:gd name="connsiteX8" fmla="*/ 241615 w 558686"/>
                  <a:gd name="connsiteY8" fmla="*/ 385967 h 595278"/>
                  <a:gd name="connsiteX9" fmla="*/ 148752 w 558686"/>
                  <a:gd name="connsiteY9" fmla="*/ 303854 h 595278"/>
                  <a:gd name="connsiteX10" fmla="*/ 241615 w 558686"/>
                  <a:gd name="connsiteY10" fmla="*/ 221742 h 595278"/>
                  <a:gd name="connsiteX11" fmla="*/ 241615 w 558686"/>
                  <a:gd name="connsiteY11" fmla="*/ 385967 h 595278"/>
                  <a:gd name="connsiteX12" fmla="*/ 109027 w 558686"/>
                  <a:gd name="connsiteY12" fmla="*/ 560760 h 595278"/>
                  <a:gd name="connsiteX13" fmla="*/ 16164 w 558686"/>
                  <a:gd name="connsiteY13" fmla="*/ 478647 h 595278"/>
                  <a:gd name="connsiteX14" fmla="*/ 109027 w 558686"/>
                  <a:gd name="connsiteY14" fmla="*/ 396534 h 595278"/>
                  <a:gd name="connsiteX15" fmla="*/ 109027 w 558686"/>
                  <a:gd name="connsiteY15" fmla="*/ 560760 h 595278"/>
                  <a:gd name="connsiteX16" fmla="*/ 417248 w 558686"/>
                  <a:gd name="connsiteY16" fmla="*/ 390976 h 595278"/>
                  <a:gd name="connsiteX17" fmla="*/ 324385 w 558686"/>
                  <a:gd name="connsiteY17" fmla="*/ 308864 h 595278"/>
                  <a:gd name="connsiteX18" fmla="*/ 417248 w 558686"/>
                  <a:gd name="connsiteY18" fmla="*/ 226751 h 595278"/>
                  <a:gd name="connsiteX19" fmla="*/ 417248 w 558686"/>
                  <a:gd name="connsiteY19" fmla="*/ 390976 h 595278"/>
                  <a:gd name="connsiteX20" fmla="*/ 558686 w 558686"/>
                  <a:gd name="connsiteY20" fmla="*/ 258518 h 595278"/>
                  <a:gd name="connsiteX21" fmla="*/ 465823 w 558686"/>
                  <a:gd name="connsiteY21" fmla="*/ 176406 h 595278"/>
                  <a:gd name="connsiteX22" fmla="*/ 558686 w 558686"/>
                  <a:gd name="connsiteY22" fmla="*/ 94293 h 595278"/>
                  <a:gd name="connsiteX23" fmla="*/ 558686 w 558686"/>
                  <a:gd name="connsiteY23" fmla="*/ 258518 h 595278"/>
                  <a:gd name="connsiteX24" fmla="*/ 343160 w 558686"/>
                  <a:gd name="connsiteY24" fmla="*/ 595278 h 595278"/>
                  <a:gd name="connsiteX25" fmla="*/ 250297 w 558686"/>
                  <a:gd name="connsiteY25" fmla="*/ 513165 h 595278"/>
                  <a:gd name="connsiteX26" fmla="*/ 343160 w 558686"/>
                  <a:gd name="connsiteY26" fmla="*/ 431052 h 595278"/>
                  <a:gd name="connsiteX27" fmla="*/ 343160 w 558686"/>
                  <a:gd name="connsiteY27" fmla="*/ 595278 h 595278"/>
                  <a:gd name="connsiteX28" fmla="*/ 549707 w 558686"/>
                  <a:gd name="connsiteY28" fmla="*/ 496495 h 595278"/>
                  <a:gd name="connsiteX29" fmla="*/ 456844 w 558686"/>
                  <a:gd name="connsiteY29" fmla="*/ 414382 h 595278"/>
                  <a:gd name="connsiteX30" fmla="*/ 549706 w 558686"/>
                  <a:gd name="connsiteY30" fmla="*/ 332269 h 595278"/>
                  <a:gd name="connsiteX31" fmla="*/ 549707 w 558686"/>
                  <a:gd name="connsiteY31" fmla="*/ 496495 h 595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58686" h="595278">
                    <a:moveTo>
                      <a:pt x="92863" y="296741"/>
                    </a:moveTo>
                    <a:cubicBezTo>
                      <a:pt x="41576" y="296741"/>
                      <a:pt x="0" y="259978"/>
                      <a:pt x="0" y="214628"/>
                    </a:cubicBezTo>
                    <a:cubicBezTo>
                      <a:pt x="0" y="169278"/>
                      <a:pt x="41576" y="132515"/>
                      <a:pt x="92863" y="132515"/>
                    </a:cubicBezTo>
                    <a:cubicBezTo>
                      <a:pt x="77386" y="186402"/>
                      <a:pt x="77386" y="242854"/>
                      <a:pt x="92863" y="296741"/>
                    </a:cubicBezTo>
                    <a:close/>
                    <a:moveTo>
                      <a:pt x="383571" y="164226"/>
                    </a:moveTo>
                    <a:cubicBezTo>
                      <a:pt x="332284" y="164226"/>
                      <a:pt x="290708" y="127463"/>
                      <a:pt x="290708" y="82113"/>
                    </a:cubicBezTo>
                    <a:cubicBezTo>
                      <a:pt x="290708" y="36763"/>
                      <a:pt x="332284" y="0"/>
                      <a:pt x="383571" y="0"/>
                    </a:cubicBezTo>
                    <a:cubicBezTo>
                      <a:pt x="368094" y="53887"/>
                      <a:pt x="368094" y="110339"/>
                      <a:pt x="383571" y="164226"/>
                    </a:cubicBezTo>
                    <a:close/>
                    <a:moveTo>
                      <a:pt x="241615" y="385967"/>
                    </a:moveTo>
                    <a:cubicBezTo>
                      <a:pt x="190328" y="385967"/>
                      <a:pt x="148752" y="349205"/>
                      <a:pt x="148752" y="303854"/>
                    </a:cubicBezTo>
                    <a:cubicBezTo>
                      <a:pt x="148752" y="258504"/>
                      <a:pt x="190328" y="221741"/>
                      <a:pt x="241615" y="221742"/>
                    </a:cubicBezTo>
                    <a:cubicBezTo>
                      <a:pt x="226138" y="275628"/>
                      <a:pt x="226138" y="332080"/>
                      <a:pt x="241615" y="385967"/>
                    </a:cubicBezTo>
                    <a:close/>
                    <a:moveTo>
                      <a:pt x="109027" y="560760"/>
                    </a:moveTo>
                    <a:cubicBezTo>
                      <a:pt x="57740" y="560760"/>
                      <a:pt x="16164" y="523997"/>
                      <a:pt x="16164" y="478647"/>
                    </a:cubicBezTo>
                    <a:cubicBezTo>
                      <a:pt x="16164" y="433297"/>
                      <a:pt x="57740" y="396534"/>
                      <a:pt x="109027" y="396534"/>
                    </a:cubicBezTo>
                    <a:cubicBezTo>
                      <a:pt x="93550" y="450421"/>
                      <a:pt x="93550" y="506873"/>
                      <a:pt x="109027" y="560760"/>
                    </a:cubicBezTo>
                    <a:close/>
                    <a:moveTo>
                      <a:pt x="417248" y="390976"/>
                    </a:moveTo>
                    <a:cubicBezTo>
                      <a:pt x="365961" y="390977"/>
                      <a:pt x="324385" y="354214"/>
                      <a:pt x="324385" y="308864"/>
                    </a:cubicBezTo>
                    <a:cubicBezTo>
                      <a:pt x="324385" y="263513"/>
                      <a:pt x="365961" y="226750"/>
                      <a:pt x="417248" y="226751"/>
                    </a:cubicBezTo>
                    <a:cubicBezTo>
                      <a:pt x="401771" y="280638"/>
                      <a:pt x="401771" y="337089"/>
                      <a:pt x="417248" y="390976"/>
                    </a:cubicBezTo>
                    <a:close/>
                    <a:moveTo>
                      <a:pt x="558686" y="258518"/>
                    </a:moveTo>
                    <a:cubicBezTo>
                      <a:pt x="507399" y="258519"/>
                      <a:pt x="465823" y="221756"/>
                      <a:pt x="465823" y="176406"/>
                    </a:cubicBezTo>
                    <a:cubicBezTo>
                      <a:pt x="465823" y="131055"/>
                      <a:pt x="507399" y="94292"/>
                      <a:pt x="558686" y="94293"/>
                    </a:cubicBezTo>
                    <a:cubicBezTo>
                      <a:pt x="543209" y="148179"/>
                      <a:pt x="543209" y="204631"/>
                      <a:pt x="558686" y="258518"/>
                    </a:cubicBezTo>
                    <a:close/>
                    <a:moveTo>
                      <a:pt x="343160" y="595278"/>
                    </a:moveTo>
                    <a:cubicBezTo>
                      <a:pt x="291873" y="595278"/>
                      <a:pt x="250297" y="558515"/>
                      <a:pt x="250297" y="513165"/>
                    </a:cubicBezTo>
                    <a:cubicBezTo>
                      <a:pt x="250297" y="467815"/>
                      <a:pt x="291873" y="431052"/>
                      <a:pt x="343160" y="431052"/>
                    </a:cubicBezTo>
                    <a:cubicBezTo>
                      <a:pt x="327683" y="484939"/>
                      <a:pt x="327683" y="541391"/>
                      <a:pt x="343160" y="595278"/>
                    </a:cubicBezTo>
                    <a:close/>
                    <a:moveTo>
                      <a:pt x="549707" y="496495"/>
                    </a:moveTo>
                    <a:cubicBezTo>
                      <a:pt x="498420" y="496495"/>
                      <a:pt x="456843" y="459732"/>
                      <a:pt x="456844" y="414382"/>
                    </a:cubicBezTo>
                    <a:cubicBezTo>
                      <a:pt x="456844" y="369031"/>
                      <a:pt x="498420" y="332268"/>
                      <a:pt x="549706" y="332269"/>
                    </a:cubicBezTo>
                    <a:cubicBezTo>
                      <a:pt x="534230" y="386156"/>
                      <a:pt x="534230" y="442607"/>
                      <a:pt x="549707" y="4964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F4298332-C149-4B52-9EC1-4036DAE75AAC}"/>
              </a:ext>
            </a:extLst>
          </p:cNvPr>
          <p:cNvGrpSpPr/>
          <p:nvPr/>
        </p:nvGrpSpPr>
        <p:grpSpPr>
          <a:xfrm>
            <a:off x="7041763" y="3916839"/>
            <a:ext cx="2066437" cy="2388529"/>
            <a:chOff x="6529861" y="3782237"/>
            <a:chExt cx="2355851" cy="2723053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AED01890-05C2-4F4F-ABE6-E7608D6556E1}"/>
                </a:ext>
              </a:extLst>
            </p:cNvPr>
            <p:cNvSpPr/>
            <p:nvPr/>
          </p:nvSpPr>
          <p:spPr>
            <a:xfrm rot="5400000">
              <a:off x="6948773" y="6222391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角を丸くする 113">
              <a:extLst>
                <a:ext uri="{FF2B5EF4-FFF2-40B4-BE49-F238E27FC236}">
                  <a16:creationId xmlns:a16="http://schemas.microsoft.com/office/drawing/2014/main" id="{E98C81D2-D858-4794-8F0C-2280C38A6D6A}"/>
                </a:ext>
              </a:extLst>
            </p:cNvPr>
            <p:cNvSpPr/>
            <p:nvPr/>
          </p:nvSpPr>
          <p:spPr>
            <a:xfrm>
              <a:off x="6995141" y="6239766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55E5E63-A6BA-457D-8D12-FA0B2D946BEA}"/>
                </a:ext>
              </a:extLst>
            </p:cNvPr>
            <p:cNvSpPr/>
            <p:nvPr/>
          </p:nvSpPr>
          <p:spPr>
            <a:xfrm rot="5400000">
              <a:off x="6970703" y="6250190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F079F19-B324-46B9-B0CF-C2BC6C254083}"/>
                </a:ext>
              </a:extLst>
            </p:cNvPr>
            <p:cNvSpPr/>
            <p:nvPr/>
          </p:nvSpPr>
          <p:spPr>
            <a:xfrm>
              <a:off x="7010110" y="6177029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星: 32 pt 116">
              <a:extLst>
                <a:ext uri="{FF2B5EF4-FFF2-40B4-BE49-F238E27FC236}">
                  <a16:creationId xmlns:a16="http://schemas.microsoft.com/office/drawing/2014/main" id="{E215531C-17E7-4062-A6F0-BFABDFBD93FF}"/>
                </a:ext>
              </a:extLst>
            </p:cNvPr>
            <p:cNvSpPr/>
            <p:nvPr/>
          </p:nvSpPr>
          <p:spPr>
            <a:xfrm>
              <a:off x="7159533" y="5639302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20000">
                  <a:schemeClr val="accent4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4FAD0FD-B6BE-4FDD-959C-5F0B8428391A}"/>
                </a:ext>
              </a:extLst>
            </p:cNvPr>
            <p:cNvSpPr/>
            <p:nvPr/>
          </p:nvSpPr>
          <p:spPr>
            <a:xfrm rot="5400000">
              <a:off x="7070060" y="6310428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C7676ED2-4FFB-40E7-A457-8394C4028BD8}"/>
                </a:ext>
              </a:extLst>
            </p:cNvPr>
            <p:cNvSpPr/>
            <p:nvPr/>
          </p:nvSpPr>
          <p:spPr>
            <a:xfrm>
              <a:off x="7116428" y="6327803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4700A257-5CAD-42BC-BB7F-52976E44247F}"/>
                </a:ext>
              </a:extLst>
            </p:cNvPr>
            <p:cNvSpPr/>
            <p:nvPr/>
          </p:nvSpPr>
          <p:spPr>
            <a:xfrm rot="5400000">
              <a:off x="7091990" y="633822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37A64309-F65F-4E7B-BBF6-2EE688B4630A}"/>
                </a:ext>
              </a:extLst>
            </p:cNvPr>
            <p:cNvSpPr/>
            <p:nvPr/>
          </p:nvSpPr>
          <p:spPr>
            <a:xfrm>
              <a:off x="7131397" y="6265066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75CAF9FC-E123-43C8-AB3F-B89A820B4BB4}"/>
                </a:ext>
              </a:extLst>
            </p:cNvPr>
            <p:cNvSpPr/>
            <p:nvPr/>
          </p:nvSpPr>
          <p:spPr>
            <a:xfrm>
              <a:off x="6529861" y="3782237"/>
              <a:ext cx="2355851" cy="2274977"/>
            </a:xfrm>
            <a:custGeom>
              <a:avLst/>
              <a:gdLst>
                <a:gd name="connsiteX0" fmla="*/ 335537 w 2355851"/>
                <a:gd name="connsiteY0" fmla="*/ 0 h 2274977"/>
                <a:gd name="connsiteX1" fmla="*/ 653033 w 2355851"/>
                <a:gd name="connsiteY1" fmla="*/ 602531 h 2274977"/>
                <a:gd name="connsiteX2" fmla="*/ 656391 w 2355851"/>
                <a:gd name="connsiteY2" fmla="*/ 731327 h 2274977"/>
                <a:gd name="connsiteX3" fmla="*/ 798068 w 2355851"/>
                <a:gd name="connsiteY3" fmla="*/ 731119 h 2274977"/>
                <a:gd name="connsiteX4" fmla="*/ 1327746 w 2355851"/>
                <a:gd name="connsiteY4" fmla="*/ 907491 h 2274977"/>
                <a:gd name="connsiteX5" fmla="*/ 1857315 w 2355851"/>
                <a:gd name="connsiteY5" fmla="*/ 1505427 h 2274977"/>
                <a:gd name="connsiteX6" fmla="*/ 1871393 w 2355851"/>
                <a:gd name="connsiteY6" fmla="*/ 1579305 h 2274977"/>
                <a:gd name="connsiteX7" fmla="*/ 1962624 w 2355851"/>
                <a:gd name="connsiteY7" fmla="*/ 1610770 h 2274977"/>
                <a:gd name="connsiteX8" fmla="*/ 2303561 w 2355851"/>
                <a:gd name="connsiteY8" fmla="*/ 1718880 h 2274977"/>
                <a:gd name="connsiteX9" fmla="*/ 2295129 w 2355851"/>
                <a:gd name="connsiteY9" fmla="*/ 1731367 h 2274977"/>
                <a:gd name="connsiteX10" fmla="*/ 2252465 w 2355851"/>
                <a:gd name="connsiteY10" fmla="*/ 1749205 h 2274977"/>
                <a:gd name="connsiteX11" fmla="*/ 2250610 w 2355851"/>
                <a:gd name="connsiteY11" fmla="*/ 1749418 h 2274977"/>
                <a:gd name="connsiteX12" fmla="*/ 2355851 w 2355851"/>
                <a:gd name="connsiteY12" fmla="*/ 1782790 h 2274977"/>
                <a:gd name="connsiteX13" fmla="*/ 2347420 w 2355851"/>
                <a:gd name="connsiteY13" fmla="*/ 1795276 h 2274977"/>
                <a:gd name="connsiteX14" fmla="*/ 2192282 w 2355851"/>
                <a:gd name="connsiteY14" fmla="*/ 1814875 h 2274977"/>
                <a:gd name="connsiteX15" fmla="*/ 2181939 w 2355851"/>
                <a:gd name="connsiteY15" fmla="*/ 1813660 h 2274977"/>
                <a:gd name="connsiteX16" fmla="*/ 2286131 w 2355851"/>
                <a:gd name="connsiteY16" fmla="*/ 1846700 h 2274977"/>
                <a:gd name="connsiteX17" fmla="*/ 2277700 w 2355851"/>
                <a:gd name="connsiteY17" fmla="*/ 1859185 h 2274977"/>
                <a:gd name="connsiteX18" fmla="*/ 1827535 w 2355851"/>
                <a:gd name="connsiteY18" fmla="*/ 1821955 h 2274977"/>
                <a:gd name="connsiteX19" fmla="*/ 1824383 w 2355851"/>
                <a:gd name="connsiteY19" fmla="*/ 1821039 h 2274977"/>
                <a:gd name="connsiteX20" fmla="*/ 1808829 w 2355851"/>
                <a:gd name="connsiteY20" fmla="*/ 1839628 h 2274977"/>
                <a:gd name="connsiteX21" fmla="*/ 1807321 w 2355851"/>
                <a:gd name="connsiteY21" fmla="*/ 1841152 h 2274977"/>
                <a:gd name="connsiteX22" fmla="*/ 1801285 w 2355851"/>
                <a:gd name="connsiteY22" fmla="*/ 1849816 h 2274977"/>
                <a:gd name="connsiteX23" fmla="*/ 1763568 w 2355851"/>
                <a:gd name="connsiteY23" fmla="*/ 1888297 h 2274977"/>
                <a:gd name="connsiteX24" fmla="*/ 1752755 w 2355851"/>
                <a:gd name="connsiteY24" fmla="*/ 1896319 h 2274977"/>
                <a:gd name="connsiteX25" fmla="*/ 1722354 w 2355851"/>
                <a:gd name="connsiteY25" fmla="*/ 1927053 h 2274977"/>
                <a:gd name="connsiteX26" fmla="*/ 419379 w 2355851"/>
                <a:gd name="connsiteY26" fmla="*/ 2136885 h 2274977"/>
                <a:gd name="connsiteX27" fmla="*/ 24302 w 2355851"/>
                <a:gd name="connsiteY27" fmla="*/ 1045766 h 2274977"/>
                <a:gd name="connsiteX28" fmla="*/ 33661 w 2355851"/>
                <a:gd name="connsiteY28" fmla="*/ 1005412 h 2274977"/>
                <a:gd name="connsiteX29" fmla="*/ 20606 w 2355851"/>
                <a:gd name="connsiteY29" fmla="*/ 906691 h 2274977"/>
                <a:gd name="connsiteX30" fmla="*/ 14075 w 2355851"/>
                <a:gd name="connsiteY30" fmla="*/ 754611 h 2274977"/>
                <a:gd name="connsiteX31" fmla="*/ 335537 w 2355851"/>
                <a:gd name="connsiteY31" fmla="*/ 0 h 2274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55851" h="2274977">
                  <a:moveTo>
                    <a:pt x="335537" y="0"/>
                  </a:moveTo>
                  <a:cubicBezTo>
                    <a:pt x="545611" y="0"/>
                    <a:pt x="634174" y="258668"/>
                    <a:pt x="653033" y="602531"/>
                  </a:cubicBezTo>
                  <a:lnTo>
                    <a:pt x="656391" y="731327"/>
                  </a:lnTo>
                  <a:lnTo>
                    <a:pt x="798068" y="731119"/>
                  </a:lnTo>
                  <a:cubicBezTo>
                    <a:pt x="963599" y="745608"/>
                    <a:pt x="1149003" y="804294"/>
                    <a:pt x="1327746" y="907491"/>
                  </a:cubicBezTo>
                  <a:cubicBezTo>
                    <a:pt x="1605791" y="1068020"/>
                    <a:pt x="1798619" y="1296364"/>
                    <a:pt x="1857315" y="1505427"/>
                  </a:cubicBezTo>
                  <a:lnTo>
                    <a:pt x="1871393" y="1579305"/>
                  </a:lnTo>
                  <a:lnTo>
                    <a:pt x="1962624" y="1610770"/>
                  </a:lnTo>
                  <a:lnTo>
                    <a:pt x="2303561" y="1718880"/>
                  </a:lnTo>
                  <a:lnTo>
                    <a:pt x="2295129" y="1731367"/>
                  </a:lnTo>
                  <a:cubicBezTo>
                    <a:pt x="2286273" y="1739664"/>
                    <a:pt x="2271821" y="1745576"/>
                    <a:pt x="2252465" y="1749205"/>
                  </a:cubicBezTo>
                  <a:lnTo>
                    <a:pt x="2250610" y="1749418"/>
                  </a:lnTo>
                  <a:lnTo>
                    <a:pt x="2355851" y="1782790"/>
                  </a:lnTo>
                  <a:lnTo>
                    <a:pt x="2347420" y="1795276"/>
                  </a:lnTo>
                  <a:cubicBezTo>
                    <a:pt x="2325771" y="1815558"/>
                    <a:pt x="2270684" y="1821586"/>
                    <a:pt x="2192282" y="1814875"/>
                  </a:cubicBezTo>
                  <a:lnTo>
                    <a:pt x="2181939" y="1813660"/>
                  </a:lnTo>
                  <a:lnTo>
                    <a:pt x="2286131" y="1846700"/>
                  </a:lnTo>
                  <a:lnTo>
                    <a:pt x="2277700" y="1859185"/>
                  </a:lnTo>
                  <a:cubicBezTo>
                    <a:pt x="2234403" y="1899751"/>
                    <a:pt x="2057351" y="1883294"/>
                    <a:pt x="1827535" y="1821955"/>
                  </a:cubicBezTo>
                  <a:lnTo>
                    <a:pt x="1824383" y="1821039"/>
                  </a:lnTo>
                  <a:lnTo>
                    <a:pt x="1808829" y="1839628"/>
                  </a:lnTo>
                  <a:lnTo>
                    <a:pt x="1807321" y="1841152"/>
                  </a:lnTo>
                  <a:lnTo>
                    <a:pt x="1801285" y="1849816"/>
                  </a:lnTo>
                  <a:cubicBezTo>
                    <a:pt x="1789832" y="1863605"/>
                    <a:pt x="1777231" y="1876433"/>
                    <a:pt x="1763568" y="1888297"/>
                  </a:cubicBezTo>
                  <a:lnTo>
                    <a:pt x="1752755" y="1896319"/>
                  </a:lnTo>
                  <a:lnTo>
                    <a:pt x="1722354" y="1927053"/>
                  </a:lnTo>
                  <a:cubicBezTo>
                    <a:pt x="1336089" y="2286185"/>
                    <a:pt x="807032" y="2386722"/>
                    <a:pt x="419379" y="2136885"/>
                  </a:cubicBezTo>
                  <a:cubicBezTo>
                    <a:pt x="78669" y="1917301"/>
                    <a:pt x="-60675" y="1486442"/>
                    <a:pt x="24302" y="1045766"/>
                  </a:cubicBezTo>
                  <a:lnTo>
                    <a:pt x="33661" y="1005412"/>
                  </a:lnTo>
                  <a:lnTo>
                    <a:pt x="20606" y="906691"/>
                  </a:lnTo>
                  <a:cubicBezTo>
                    <a:pt x="16324" y="857568"/>
                    <a:pt x="14075" y="806706"/>
                    <a:pt x="14075" y="754611"/>
                  </a:cubicBezTo>
                  <a:cubicBezTo>
                    <a:pt x="14075" y="337851"/>
                    <a:pt x="95452" y="0"/>
                    <a:pt x="335537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EBC0485-F17A-4DAA-A9C2-17F29EC8DC7F}"/>
                </a:ext>
              </a:extLst>
            </p:cNvPr>
            <p:cNvSpPr/>
            <p:nvPr/>
          </p:nvSpPr>
          <p:spPr>
            <a:xfrm>
              <a:off x="6574942" y="3971453"/>
              <a:ext cx="584178" cy="259122"/>
            </a:xfrm>
            <a:custGeom>
              <a:avLst/>
              <a:gdLst>
                <a:gd name="connsiteX0" fmla="*/ 59650 w 583368"/>
                <a:gd name="connsiteY0" fmla="*/ 0 h 288310"/>
                <a:gd name="connsiteX1" fmla="*/ 117122 w 583368"/>
                <a:gd name="connsiteY1" fmla="*/ 7596 h 288310"/>
                <a:gd name="connsiteX2" fmla="*/ 188845 w 583368"/>
                <a:gd name="connsiteY2" fmla="*/ 37952 h 288310"/>
                <a:gd name="connsiteX3" fmla="*/ 292603 w 583368"/>
                <a:gd name="connsiteY3" fmla="*/ 139054 h 288310"/>
                <a:gd name="connsiteX4" fmla="*/ 298844 w 583368"/>
                <a:gd name="connsiteY4" fmla="*/ 158606 h 288310"/>
                <a:gd name="connsiteX5" fmla="*/ 300619 w 583368"/>
                <a:gd name="connsiteY5" fmla="*/ 158485 h 288310"/>
                <a:gd name="connsiteX6" fmla="*/ 306820 w 583368"/>
                <a:gd name="connsiteY6" fmla="*/ 139054 h 288310"/>
                <a:gd name="connsiteX7" fmla="*/ 410579 w 583368"/>
                <a:gd name="connsiteY7" fmla="*/ 37952 h 288310"/>
                <a:gd name="connsiteX8" fmla="*/ 482302 w 583368"/>
                <a:gd name="connsiteY8" fmla="*/ 7596 h 288310"/>
                <a:gd name="connsiteX9" fmla="*/ 523465 w 583368"/>
                <a:gd name="connsiteY9" fmla="*/ 2155 h 288310"/>
                <a:gd name="connsiteX10" fmla="*/ 554193 w 583368"/>
                <a:gd name="connsiteY10" fmla="*/ 82841 h 288310"/>
                <a:gd name="connsiteX11" fmla="*/ 579524 w 583368"/>
                <a:gd name="connsiteY11" fmla="*/ 185384 h 288310"/>
                <a:gd name="connsiteX12" fmla="*/ 583368 w 583368"/>
                <a:gd name="connsiteY12" fmla="*/ 210441 h 288310"/>
                <a:gd name="connsiteX13" fmla="*/ 532392 w 583368"/>
                <a:gd name="connsiteY13" fmla="*/ 248938 h 288310"/>
                <a:gd name="connsiteX14" fmla="*/ 336742 w 583368"/>
                <a:gd name="connsiteY14" fmla="*/ 275989 h 288310"/>
                <a:gd name="connsiteX15" fmla="*/ 299712 w 583368"/>
                <a:gd name="connsiteY15" fmla="*/ 242900 h 288310"/>
                <a:gd name="connsiteX16" fmla="*/ 262682 w 583368"/>
                <a:gd name="connsiteY16" fmla="*/ 275989 h 288310"/>
                <a:gd name="connsiteX17" fmla="*/ 67032 w 583368"/>
                <a:gd name="connsiteY17" fmla="*/ 248938 h 288310"/>
                <a:gd name="connsiteX18" fmla="*/ 4882 w 583368"/>
                <a:gd name="connsiteY18" fmla="*/ 202002 h 288310"/>
                <a:gd name="connsiteX19" fmla="*/ 0 w 583368"/>
                <a:gd name="connsiteY19" fmla="*/ 195647 h 288310"/>
                <a:gd name="connsiteX20" fmla="*/ 6998 w 583368"/>
                <a:gd name="connsiteY20" fmla="*/ 154767 h 288310"/>
                <a:gd name="connsiteX21" fmla="*/ 39288 w 583368"/>
                <a:gd name="connsiteY21" fmla="*/ 43087 h 288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3368" h="288310">
                  <a:moveTo>
                    <a:pt x="59650" y="0"/>
                  </a:moveTo>
                  <a:lnTo>
                    <a:pt x="117122" y="7596"/>
                  </a:lnTo>
                  <a:cubicBezTo>
                    <a:pt x="140778" y="14136"/>
                    <a:pt x="165102" y="24244"/>
                    <a:pt x="188845" y="37952"/>
                  </a:cubicBezTo>
                  <a:cubicBezTo>
                    <a:pt x="236332" y="65368"/>
                    <a:pt x="272506" y="101997"/>
                    <a:pt x="292603" y="139054"/>
                  </a:cubicBezTo>
                  <a:lnTo>
                    <a:pt x="298844" y="158606"/>
                  </a:lnTo>
                  <a:lnTo>
                    <a:pt x="300619" y="158485"/>
                  </a:lnTo>
                  <a:lnTo>
                    <a:pt x="306820" y="139054"/>
                  </a:lnTo>
                  <a:cubicBezTo>
                    <a:pt x="326918" y="101997"/>
                    <a:pt x="363092" y="65368"/>
                    <a:pt x="410579" y="37952"/>
                  </a:cubicBezTo>
                  <a:cubicBezTo>
                    <a:pt x="434323" y="24244"/>
                    <a:pt x="458647" y="14136"/>
                    <a:pt x="482302" y="7596"/>
                  </a:cubicBezTo>
                  <a:lnTo>
                    <a:pt x="523465" y="2155"/>
                  </a:lnTo>
                  <a:lnTo>
                    <a:pt x="554193" y="82841"/>
                  </a:lnTo>
                  <a:cubicBezTo>
                    <a:pt x="563995" y="114787"/>
                    <a:pt x="572405" y="149081"/>
                    <a:pt x="579524" y="185384"/>
                  </a:cubicBezTo>
                  <a:lnTo>
                    <a:pt x="583368" y="210441"/>
                  </a:lnTo>
                  <a:lnTo>
                    <a:pt x="532392" y="248938"/>
                  </a:lnTo>
                  <a:cubicBezTo>
                    <a:pt x="461162" y="290063"/>
                    <a:pt x="384707" y="298780"/>
                    <a:pt x="336742" y="275989"/>
                  </a:cubicBezTo>
                  <a:lnTo>
                    <a:pt x="299712" y="242900"/>
                  </a:lnTo>
                  <a:lnTo>
                    <a:pt x="262682" y="275989"/>
                  </a:lnTo>
                  <a:cubicBezTo>
                    <a:pt x="214716" y="298780"/>
                    <a:pt x="138262" y="290063"/>
                    <a:pt x="67032" y="248938"/>
                  </a:cubicBezTo>
                  <a:cubicBezTo>
                    <a:pt x="43289" y="235230"/>
                    <a:pt x="22374" y="219219"/>
                    <a:pt x="4882" y="202002"/>
                  </a:cubicBezTo>
                  <a:lnTo>
                    <a:pt x="0" y="195647"/>
                  </a:lnTo>
                  <a:lnTo>
                    <a:pt x="6998" y="154767"/>
                  </a:lnTo>
                  <a:cubicBezTo>
                    <a:pt x="15987" y="114621"/>
                    <a:pt x="26700" y="77226"/>
                    <a:pt x="39288" y="4308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32AC1EF5-BB19-4B0F-9978-DC2AEB309693}"/>
                </a:ext>
              </a:extLst>
            </p:cNvPr>
            <p:cNvSpPr/>
            <p:nvPr/>
          </p:nvSpPr>
          <p:spPr>
            <a:xfrm>
              <a:off x="6741640" y="4124899"/>
              <a:ext cx="257069" cy="19355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C230E42-228F-46BD-B397-33D74FCB9308}"/>
                </a:ext>
              </a:extLst>
            </p:cNvPr>
            <p:cNvSpPr/>
            <p:nvPr/>
          </p:nvSpPr>
          <p:spPr>
            <a:xfrm>
              <a:off x="6726772" y="4107185"/>
              <a:ext cx="291854" cy="183057"/>
            </a:xfrm>
            <a:custGeom>
              <a:avLst/>
              <a:gdLst>
                <a:gd name="connsiteX0" fmla="*/ 145927 w 291854"/>
                <a:gd name="connsiteY0" fmla="*/ 0 h 183057"/>
                <a:gd name="connsiteX1" fmla="*/ 291854 w 291854"/>
                <a:gd name="connsiteY1" fmla="*/ 114931 h 183057"/>
                <a:gd name="connsiteX2" fmla="*/ 289506 w 291854"/>
                <a:gd name="connsiteY2" fmla="*/ 124093 h 183057"/>
                <a:gd name="connsiteX3" fmla="*/ 285337 w 291854"/>
                <a:gd name="connsiteY3" fmla="*/ 123430 h 183057"/>
                <a:gd name="connsiteX4" fmla="*/ 172733 w 291854"/>
                <a:gd name="connsiteY4" fmla="*/ 165254 h 183057"/>
                <a:gd name="connsiteX5" fmla="*/ 159019 w 291854"/>
                <a:gd name="connsiteY5" fmla="*/ 183057 h 183057"/>
                <a:gd name="connsiteX6" fmla="*/ 145927 w 291854"/>
                <a:gd name="connsiteY6" fmla="*/ 180975 h 183057"/>
                <a:gd name="connsiteX7" fmla="*/ 132835 w 291854"/>
                <a:gd name="connsiteY7" fmla="*/ 183057 h 183057"/>
                <a:gd name="connsiteX8" fmla="*/ 119121 w 291854"/>
                <a:gd name="connsiteY8" fmla="*/ 165254 h 183057"/>
                <a:gd name="connsiteX9" fmla="*/ 6517 w 291854"/>
                <a:gd name="connsiteY9" fmla="*/ 123430 h 183057"/>
                <a:gd name="connsiteX10" fmla="*/ 2349 w 291854"/>
                <a:gd name="connsiteY10" fmla="*/ 124093 h 183057"/>
                <a:gd name="connsiteX11" fmla="*/ 0 w 291854"/>
                <a:gd name="connsiteY11" fmla="*/ 114931 h 183057"/>
                <a:gd name="connsiteX12" fmla="*/ 145927 w 291854"/>
                <a:gd name="connsiteY12" fmla="*/ 0 h 183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1854" h="183057">
                  <a:moveTo>
                    <a:pt x="145927" y="0"/>
                  </a:moveTo>
                  <a:cubicBezTo>
                    <a:pt x="226521" y="0"/>
                    <a:pt x="291854" y="51457"/>
                    <a:pt x="291854" y="114931"/>
                  </a:cubicBezTo>
                  <a:lnTo>
                    <a:pt x="289506" y="124093"/>
                  </a:lnTo>
                  <a:lnTo>
                    <a:pt x="285337" y="123430"/>
                  </a:lnTo>
                  <a:cubicBezTo>
                    <a:pt x="240003" y="123430"/>
                    <a:pt x="199498" y="139711"/>
                    <a:pt x="172733" y="165254"/>
                  </a:cubicBezTo>
                  <a:lnTo>
                    <a:pt x="159019" y="183057"/>
                  </a:lnTo>
                  <a:lnTo>
                    <a:pt x="145927" y="180975"/>
                  </a:lnTo>
                  <a:lnTo>
                    <a:pt x="132835" y="183057"/>
                  </a:lnTo>
                  <a:lnTo>
                    <a:pt x="119121" y="165254"/>
                  </a:lnTo>
                  <a:cubicBezTo>
                    <a:pt x="92356" y="139711"/>
                    <a:pt x="51851" y="123430"/>
                    <a:pt x="6517" y="123430"/>
                  </a:cubicBezTo>
                  <a:lnTo>
                    <a:pt x="2349" y="124093"/>
                  </a:lnTo>
                  <a:lnTo>
                    <a:pt x="0" y="114931"/>
                  </a:lnTo>
                  <a:cubicBezTo>
                    <a:pt x="0" y="51457"/>
                    <a:pt x="65334" y="0"/>
                    <a:pt x="14592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5423D4A0-9C42-4164-84AD-95B47764726F}"/>
                </a:ext>
              </a:extLst>
            </p:cNvPr>
            <p:cNvSpPr/>
            <p:nvPr/>
          </p:nvSpPr>
          <p:spPr>
            <a:xfrm>
              <a:off x="6779418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A6C980CD-A9F7-4BD8-A419-E867E593E46C}"/>
                </a:ext>
              </a:extLst>
            </p:cNvPr>
            <p:cNvSpPr/>
            <p:nvPr/>
          </p:nvSpPr>
          <p:spPr>
            <a:xfrm>
              <a:off x="6919912" y="416792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78F78E1-2963-46A4-8306-F684BC3756EE}"/>
                </a:ext>
              </a:extLst>
            </p:cNvPr>
            <p:cNvSpPr/>
            <p:nvPr/>
          </p:nvSpPr>
          <p:spPr>
            <a:xfrm>
              <a:off x="6982040" y="3885654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4CE61BC8-09D7-4F35-823B-8FD18AC8698B}"/>
                </a:ext>
              </a:extLst>
            </p:cNvPr>
            <p:cNvSpPr/>
            <p:nvPr/>
          </p:nvSpPr>
          <p:spPr>
            <a:xfrm flipH="1">
              <a:off x="6636759" y="3881809"/>
              <a:ext cx="112829" cy="116283"/>
            </a:xfrm>
            <a:custGeom>
              <a:avLst/>
              <a:gdLst>
                <a:gd name="connsiteX0" fmla="*/ 65867 w 112829"/>
                <a:gd name="connsiteY0" fmla="*/ 0 h 116283"/>
                <a:gd name="connsiteX1" fmla="*/ 106490 w 112829"/>
                <a:gd name="connsiteY1" fmla="*/ 68900 h 116283"/>
                <a:gd name="connsiteX2" fmla="*/ 112829 w 112829"/>
                <a:gd name="connsiteY2" fmla="*/ 85545 h 116283"/>
                <a:gd name="connsiteX3" fmla="*/ 86275 w 112829"/>
                <a:gd name="connsiteY3" fmla="*/ 83973 h 116283"/>
                <a:gd name="connsiteX4" fmla="*/ 21934 w 112829"/>
                <a:gd name="connsiteY4" fmla="*/ 107263 h 116283"/>
                <a:gd name="connsiteX5" fmla="*/ 13563 w 112829"/>
                <a:gd name="connsiteY5" fmla="*/ 116283 h 116283"/>
                <a:gd name="connsiteX6" fmla="*/ 0 w 112829"/>
                <a:gd name="connsiteY6" fmla="*/ 69334 h 116283"/>
                <a:gd name="connsiteX7" fmla="*/ 28195 w 112829"/>
                <a:gd name="connsiteY7" fmla="*/ 58305 h 116283"/>
                <a:gd name="connsiteX8" fmla="*/ 28957 w 112829"/>
                <a:gd name="connsiteY8" fmla="*/ 5617 h 116283"/>
                <a:gd name="connsiteX9" fmla="*/ 57837 w 112829"/>
                <a:gd name="connsiteY9" fmla="*/ 22033 h 1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829" h="116283">
                  <a:moveTo>
                    <a:pt x="65867" y="0"/>
                  </a:moveTo>
                  <a:lnTo>
                    <a:pt x="106490" y="68900"/>
                  </a:lnTo>
                  <a:lnTo>
                    <a:pt x="112829" y="85545"/>
                  </a:lnTo>
                  <a:lnTo>
                    <a:pt x="86275" y="83973"/>
                  </a:lnTo>
                  <a:cubicBezTo>
                    <a:pt x="62950" y="85793"/>
                    <a:pt x="41233" y="93993"/>
                    <a:pt x="21934" y="107263"/>
                  </a:cubicBezTo>
                  <a:lnTo>
                    <a:pt x="13563" y="116283"/>
                  </a:lnTo>
                  <a:lnTo>
                    <a:pt x="0" y="69334"/>
                  </a:lnTo>
                  <a:lnTo>
                    <a:pt x="28195" y="58305"/>
                  </a:lnTo>
                  <a:lnTo>
                    <a:pt x="28957" y="5617"/>
                  </a:lnTo>
                  <a:lnTo>
                    <a:pt x="57837" y="22033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16737874-7EF9-4AB1-B019-CB7E4C2C9F17}"/>
                </a:ext>
              </a:extLst>
            </p:cNvPr>
            <p:cNvSpPr/>
            <p:nvPr/>
          </p:nvSpPr>
          <p:spPr>
            <a:xfrm>
              <a:off x="6613161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82EEB56F-237B-4C68-B693-467F098ABDC4}"/>
                </a:ext>
              </a:extLst>
            </p:cNvPr>
            <p:cNvSpPr/>
            <p:nvPr/>
          </p:nvSpPr>
          <p:spPr>
            <a:xfrm>
              <a:off x="7006067" y="4017177"/>
              <a:ext cx="108562" cy="108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975F97A0-43E4-4C6C-AD8A-3B772DFF276E}"/>
                </a:ext>
              </a:extLst>
            </p:cNvPr>
            <p:cNvSpPr/>
            <p:nvPr/>
          </p:nvSpPr>
          <p:spPr>
            <a:xfrm>
              <a:off x="6644582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5DFE1D02-4587-43C6-B4D2-84CA1E7FA473}"/>
                </a:ext>
              </a:extLst>
            </p:cNvPr>
            <p:cNvSpPr/>
            <p:nvPr/>
          </p:nvSpPr>
          <p:spPr>
            <a:xfrm>
              <a:off x="7037488" y="4034317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4B76DA20-E2AE-4B88-8440-4E8FF9084BBA}"/>
                </a:ext>
              </a:extLst>
            </p:cNvPr>
            <p:cNvSpPr/>
            <p:nvPr/>
          </p:nvSpPr>
          <p:spPr>
            <a:xfrm rot="15300000">
              <a:off x="6884295" y="4374343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DCBBFA54-67B5-4BF7-A077-7E3A7EAA9B70}"/>
                </a:ext>
              </a:extLst>
            </p:cNvPr>
            <p:cNvSpPr/>
            <p:nvPr/>
          </p:nvSpPr>
          <p:spPr>
            <a:xfrm rot="15300000">
              <a:off x="6616963" y="4701798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D17C1D7-A873-46CC-8566-BB09DCDC8B08}"/>
                </a:ext>
              </a:extLst>
            </p:cNvPr>
            <p:cNvSpPr/>
            <p:nvPr/>
          </p:nvSpPr>
          <p:spPr>
            <a:xfrm>
              <a:off x="6570327" y="5303715"/>
              <a:ext cx="1778018" cy="1025502"/>
            </a:xfrm>
            <a:custGeom>
              <a:avLst/>
              <a:gdLst>
                <a:gd name="connsiteX0" fmla="*/ 458759 w 1778018"/>
                <a:gd name="connsiteY0" fmla="*/ 577 h 1025502"/>
                <a:gd name="connsiteX1" fmla="*/ 1236208 w 1778018"/>
                <a:gd name="connsiteY1" fmla="*/ 102217 h 1025502"/>
                <a:gd name="connsiteX2" fmla="*/ 1746620 w 1778018"/>
                <a:gd name="connsiteY2" fmla="*/ 288068 h 1025502"/>
                <a:gd name="connsiteX3" fmla="*/ 1778018 w 1778018"/>
                <a:gd name="connsiteY3" fmla="*/ 303934 h 1025502"/>
                <a:gd name="connsiteX4" fmla="*/ 1766124 w 1778018"/>
                <a:gd name="connsiteY4" fmla="*/ 318149 h 1025502"/>
                <a:gd name="connsiteX5" fmla="*/ 1764616 w 1778018"/>
                <a:gd name="connsiteY5" fmla="*/ 319673 h 1025502"/>
                <a:gd name="connsiteX6" fmla="*/ 1758580 w 1778018"/>
                <a:gd name="connsiteY6" fmla="*/ 328337 h 1025502"/>
                <a:gd name="connsiteX7" fmla="*/ 1720863 w 1778018"/>
                <a:gd name="connsiteY7" fmla="*/ 366818 h 1025502"/>
                <a:gd name="connsiteX8" fmla="*/ 1710050 w 1778018"/>
                <a:gd name="connsiteY8" fmla="*/ 374840 h 1025502"/>
                <a:gd name="connsiteX9" fmla="*/ 1679649 w 1778018"/>
                <a:gd name="connsiteY9" fmla="*/ 405574 h 1025502"/>
                <a:gd name="connsiteX10" fmla="*/ 1199848 w 1778018"/>
                <a:gd name="connsiteY10" fmla="*/ 695663 h 1025502"/>
                <a:gd name="connsiteX11" fmla="*/ 1180199 w 1778018"/>
                <a:gd name="connsiteY11" fmla="*/ 700621 h 1025502"/>
                <a:gd name="connsiteX12" fmla="*/ 1189761 w 1778018"/>
                <a:gd name="connsiteY12" fmla="*/ 724563 h 1025502"/>
                <a:gd name="connsiteX13" fmla="*/ 1178480 w 1778018"/>
                <a:gd name="connsiteY13" fmla="*/ 752808 h 1025502"/>
                <a:gd name="connsiteX14" fmla="*/ 1185158 w 1778018"/>
                <a:gd name="connsiteY14" fmla="*/ 783273 h 1025502"/>
                <a:gd name="connsiteX15" fmla="*/ 1169706 w 1778018"/>
                <a:gd name="connsiteY15" fmla="*/ 808210 h 1025502"/>
                <a:gd name="connsiteX16" fmla="*/ 1171520 w 1778018"/>
                <a:gd name="connsiteY16" fmla="*/ 839726 h 1025502"/>
                <a:gd name="connsiteX17" fmla="*/ 1152492 w 1778018"/>
                <a:gd name="connsiteY17" fmla="*/ 860402 h 1025502"/>
                <a:gd name="connsiteX18" fmla="*/ 1149375 w 1778018"/>
                <a:gd name="connsiteY18" fmla="*/ 891755 h 1025502"/>
                <a:gd name="connsiteX19" fmla="*/ 1127501 w 1778018"/>
                <a:gd name="connsiteY19" fmla="*/ 907369 h 1025502"/>
                <a:gd name="connsiteX20" fmla="*/ 1119574 w 1778018"/>
                <a:gd name="connsiteY20" fmla="*/ 937359 h 1025502"/>
                <a:gd name="connsiteX21" fmla="*/ 1095694 w 1778018"/>
                <a:gd name="connsiteY21" fmla="*/ 947314 h 1025502"/>
                <a:gd name="connsiteX22" fmla="*/ 1083260 w 1778018"/>
                <a:gd name="connsiteY22" fmla="*/ 974785 h 1025502"/>
                <a:gd name="connsiteX23" fmla="*/ 1058294 w 1778018"/>
                <a:gd name="connsiteY23" fmla="*/ 978698 h 1025502"/>
                <a:gd name="connsiteX24" fmla="*/ 1041830 w 1778018"/>
                <a:gd name="connsiteY24" fmla="*/ 1002594 h 1025502"/>
                <a:gd name="connsiteX25" fmla="*/ 1016734 w 1778018"/>
                <a:gd name="connsiteY25" fmla="*/ 1000316 h 1025502"/>
                <a:gd name="connsiteX26" fmla="*/ 996877 w 1778018"/>
                <a:gd name="connsiteY26" fmla="*/ 1019721 h 1025502"/>
                <a:gd name="connsiteX27" fmla="*/ 972619 w 1778018"/>
                <a:gd name="connsiteY27" fmla="*/ 1011335 h 1025502"/>
                <a:gd name="connsiteX28" fmla="*/ 950127 w 1778018"/>
                <a:gd name="connsiteY28" fmla="*/ 1025502 h 1025502"/>
                <a:gd name="connsiteX29" fmla="*/ 927635 w 1778018"/>
                <a:gd name="connsiteY29" fmla="*/ 1011335 h 1025502"/>
                <a:gd name="connsiteX30" fmla="*/ 903377 w 1778018"/>
                <a:gd name="connsiteY30" fmla="*/ 1019721 h 1025502"/>
                <a:gd name="connsiteX31" fmla="*/ 883520 w 1778018"/>
                <a:gd name="connsiteY31" fmla="*/ 1000316 h 1025502"/>
                <a:gd name="connsiteX32" fmla="*/ 858424 w 1778018"/>
                <a:gd name="connsiteY32" fmla="*/ 1002594 h 1025502"/>
                <a:gd name="connsiteX33" fmla="*/ 841960 w 1778018"/>
                <a:gd name="connsiteY33" fmla="*/ 978698 h 1025502"/>
                <a:gd name="connsiteX34" fmla="*/ 816994 w 1778018"/>
                <a:gd name="connsiteY34" fmla="*/ 974785 h 1025502"/>
                <a:gd name="connsiteX35" fmla="*/ 804560 w 1778018"/>
                <a:gd name="connsiteY35" fmla="*/ 947314 h 1025502"/>
                <a:gd name="connsiteX36" fmla="*/ 780680 w 1778018"/>
                <a:gd name="connsiteY36" fmla="*/ 937359 h 1025502"/>
                <a:gd name="connsiteX37" fmla="*/ 772753 w 1778018"/>
                <a:gd name="connsiteY37" fmla="*/ 907369 h 1025502"/>
                <a:gd name="connsiteX38" fmla="*/ 750879 w 1778018"/>
                <a:gd name="connsiteY38" fmla="*/ 891755 h 1025502"/>
                <a:gd name="connsiteX39" fmla="*/ 747762 w 1778018"/>
                <a:gd name="connsiteY39" fmla="*/ 860402 h 1025502"/>
                <a:gd name="connsiteX40" fmla="*/ 728734 w 1778018"/>
                <a:gd name="connsiteY40" fmla="*/ 839726 h 1025502"/>
                <a:gd name="connsiteX41" fmla="*/ 730548 w 1778018"/>
                <a:gd name="connsiteY41" fmla="*/ 808210 h 1025502"/>
                <a:gd name="connsiteX42" fmla="*/ 715096 w 1778018"/>
                <a:gd name="connsiteY42" fmla="*/ 783273 h 1025502"/>
                <a:gd name="connsiteX43" fmla="*/ 721774 w 1778018"/>
                <a:gd name="connsiteY43" fmla="*/ 752808 h 1025502"/>
                <a:gd name="connsiteX44" fmla="*/ 717584 w 1778018"/>
                <a:gd name="connsiteY44" fmla="*/ 742317 h 1025502"/>
                <a:gd name="connsiteX45" fmla="*/ 689486 w 1778018"/>
                <a:gd name="connsiteY45" fmla="*/ 738523 h 1025502"/>
                <a:gd name="connsiteX46" fmla="*/ 376674 w 1778018"/>
                <a:gd name="connsiteY46" fmla="*/ 615406 h 1025502"/>
                <a:gd name="connsiteX47" fmla="*/ 19503 w 1778018"/>
                <a:gd name="connsiteY47" fmla="*/ 152756 h 1025502"/>
                <a:gd name="connsiteX48" fmla="*/ 0 w 1778018"/>
                <a:gd name="connsiteY48" fmla="*/ 80994 h 1025502"/>
                <a:gd name="connsiteX49" fmla="*/ 53877 w 1778018"/>
                <a:gd name="connsiteY49" fmla="*/ 60805 h 1025502"/>
                <a:gd name="connsiteX50" fmla="*/ 458759 w 1778018"/>
                <a:gd name="connsiteY50" fmla="*/ 577 h 102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78018" h="1025502">
                  <a:moveTo>
                    <a:pt x="458759" y="577"/>
                  </a:moveTo>
                  <a:cubicBezTo>
                    <a:pt x="689911" y="-4836"/>
                    <a:pt x="958103" y="27699"/>
                    <a:pt x="1236208" y="102217"/>
                  </a:cubicBezTo>
                  <a:cubicBezTo>
                    <a:pt x="1421612" y="151896"/>
                    <a:pt x="1593870" y="215531"/>
                    <a:pt x="1746620" y="288068"/>
                  </a:cubicBezTo>
                  <a:lnTo>
                    <a:pt x="1778018" y="303934"/>
                  </a:lnTo>
                  <a:lnTo>
                    <a:pt x="1766124" y="318149"/>
                  </a:lnTo>
                  <a:lnTo>
                    <a:pt x="1764616" y="319673"/>
                  </a:lnTo>
                  <a:lnTo>
                    <a:pt x="1758580" y="328337"/>
                  </a:lnTo>
                  <a:cubicBezTo>
                    <a:pt x="1747127" y="342126"/>
                    <a:pt x="1734526" y="354954"/>
                    <a:pt x="1720863" y="366818"/>
                  </a:cubicBezTo>
                  <a:lnTo>
                    <a:pt x="1710050" y="374840"/>
                  </a:lnTo>
                  <a:lnTo>
                    <a:pt x="1679649" y="405574"/>
                  </a:lnTo>
                  <a:cubicBezTo>
                    <a:pt x="1534800" y="540249"/>
                    <a:pt x="1369870" y="638558"/>
                    <a:pt x="1199848" y="695663"/>
                  </a:cubicBezTo>
                  <a:lnTo>
                    <a:pt x="1180199" y="700621"/>
                  </a:lnTo>
                  <a:lnTo>
                    <a:pt x="1189761" y="724563"/>
                  </a:lnTo>
                  <a:lnTo>
                    <a:pt x="1178480" y="752808"/>
                  </a:lnTo>
                  <a:lnTo>
                    <a:pt x="1185158" y="783273"/>
                  </a:lnTo>
                  <a:lnTo>
                    <a:pt x="1169706" y="808210"/>
                  </a:lnTo>
                  <a:cubicBezTo>
                    <a:pt x="1170311" y="818715"/>
                    <a:pt x="1170915" y="829221"/>
                    <a:pt x="1171520" y="839726"/>
                  </a:cubicBezTo>
                  <a:lnTo>
                    <a:pt x="1152492" y="860402"/>
                  </a:lnTo>
                  <a:lnTo>
                    <a:pt x="1149375" y="891755"/>
                  </a:lnTo>
                  <a:lnTo>
                    <a:pt x="1127501" y="907369"/>
                  </a:lnTo>
                  <a:lnTo>
                    <a:pt x="1119574" y="937359"/>
                  </a:lnTo>
                  <a:lnTo>
                    <a:pt x="1095694" y="947314"/>
                  </a:lnTo>
                  <a:lnTo>
                    <a:pt x="1083260" y="974785"/>
                  </a:lnTo>
                  <a:lnTo>
                    <a:pt x="1058294" y="978698"/>
                  </a:lnTo>
                  <a:lnTo>
                    <a:pt x="1041830" y="1002594"/>
                  </a:lnTo>
                  <a:lnTo>
                    <a:pt x="1016734" y="1000316"/>
                  </a:lnTo>
                  <a:lnTo>
                    <a:pt x="996877" y="1019721"/>
                  </a:lnTo>
                  <a:lnTo>
                    <a:pt x="972619" y="1011335"/>
                  </a:lnTo>
                  <a:lnTo>
                    <a:pt x="950127" y="1025502"/>
                  </a:lnTo>
                  <a:lnTo>
                    <a:pt x="927635" y="1011335"/>
                  </a:lnTo>
                  <a:lnTo>
                    <a:pt x="903377" y="1019721"/>
                  </a:lnTo>
                  <a:lnTo>
                    <a:pt x="883520" y="1000316"/>
                  </a:lnTo>
                  <a:lnTo>
                    <a:pt x="858424" y="1002594"/>
                  </a:lnTo>
                  <a:lnTo>
                    <a:pt x="841960" y="978698"/>
                  </a:lnTo>
                  <a:lnTo>
                    <a:pt x="816994" y="974785"/>
                  </a:lnTo>
                  <a:lnTo>
                    <a:pt x="804560" y="947314"/>
                  </a:lnTo>
                  <a:lnTo>
                    <a:pt x="780680" y="937359"/>
                  </a:lnTo>
                  <a:lnTo>
                    <a:pt x="772753" y="907369"/>
                  </a:lnTo>
                  <a:lnTo>
                    <a:pt x="750879" y="891755"/>
                  </a:lnTo>
                  <a:lnTo>
                    <a:pt x="747762" y="860402"/>
                  </a:lnTo>
                  <a:lnTo>
                    <a:pt x="728734" y="839726"/>
                  </a:lnTo>
                  <a:cubicBezTo>
                    <a:pt x="729339" y="829221"/>
                    <a:pt x="729943" y="818715"/>
                    <a:pt x="730548" y="808210"/>
                  </a:cubicBezTo>
                  <a:lnTo>
                    <a:pt x="715096" y="783273"/>
                  </a:lnTo>
                  <a:lnTo>
                    <a:pt x="721774" y="752808"/>
                  </a:lnTo>
                  <a:lnTo>
                    <a:pt x="717584" y="742317"/>
                  </a:lnTo>
                  <a:lnTo>
                    <a:pt x="689486" y="738523"/>
                  </a:lnTo>
                  <a:cubicBezTo>
                    <a:pt x="579338" y="718426"/>
                    <a:pt x="473587" y="677866"/>
                    <a:pt x="376674" y="615406"/>
                  </a:cubicBezTo>
                  <a:cubicBezTo>
                    <a:pt x="206319" y="505614"/>
                    <a:pt x="86306" y="343003"/>
                    <a:pt x="19503" y="152756"/>
                  </a:cubicBezTo>
                  <a:lnTo>
                    <a:pt x="0" y="80994"/>
                  </a:lnTo>
                  <a:lnTo>
                    <a:pt x="53877" y="60805"/>
                  </a:lnTo>
                  <a:cubicBezTo>
                    <a:pt x="167018" y="24661"/>
                    <a:pt x="304658" y="4186"/>
                    <a:pt x="458759" y="57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B0462F55-F414-40D9-BD53-FFEBB8739831}"/>
                </a:ext>
              </a:extLst>
            </p:cNvPr>
            <p:cNvSpPr/>
            <p:nvPr/>
          </p:nvSpPr>
          <p:spPr>
            <a:xfrm rot="1800000">
              <a:off x="6849666" y="4776803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81BC9509-3286-4C65-A53B-C96CB3457C5B}"/>
                </a:ext>
              </a:extLst>
            </p:cNvPr>
            <p:cNvSpPr/>
            <p:nvPr/>
          </p:nvSpPr>
          <p:spPr>
            <a:xfrm rot="1800000">
              <a:off x="7136407" y="5171084"/>
              <a:ext cx="1224098" cy="685152"/>
            </a:xfrm>
            <a:custGeom>
              <a:avLst/>
              <a:gdLst>
                <a:gd name="connsiteX0" fmla="*/ 0 w 1224098"/>
                <a:gd name="connsiteY0" fmla="*/ 630715 h 685152"/>
                <a:gd name="connsiteX1" fmla="*/ 133703 w 1224098"/>
                <a:gd name="connsiteY1" fmla="*/ 606609 h 685152"/>
                <a:gd name="connsiteX2" fmla="*/ 434210 w 1224098"/>
                <a:gd name="connsiteY2" fmla="*/ 518434 h 685152"/>
                <a:gd name="connsiteX3" fmla="*/ 1189382 w 1224098"/>
                <a:gd name="connsiteY3" fmla="*/ 21102 h 685152"/>
                <a:gd name="connsiteX4" fmla="*/ 1204888 w 1224098"/>
                <a:gd name="connsiteY4" fmla="*/ 0 h 685152"/>
                <a:gd name="connsiteX5" fmla="*/ 1206300 w 1224098"/>
                <a:gd name="connsiteY5" fmla="*/ 3132 h 685152"/>
                <a:gd name="connsiteX6" fmla="*/ 1224098 w 1224098"/>
                <a:gd name="connsiteY6" fmla="*/ 112416 h 685152"/>
                <a:gd name="connsiteX7" fmla="*/ 363782 w 1224098"/>
                <a:gd name="connsiteY7" fmla="*/ 685152 h 685152"/>
                <a:gd name="connsiteX8" fmla="*/ 19289 w 1224098"/>
                <a:gd name="connsiteY8" fmla="*/ 637388 h 685152"/>
                <a:gd name="connsiteX9" fmla="*/ 0 w 1224098"/>
                <a:gd name="connsiteY9" fmla="*/ 630715 h 685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4098" h="685152">
                  <a:moveTo>
                    <a:pt x="0" y="630715"/>
                  </a:moveTo>
                  <a:lnTo>
                    <a:pt x="133703" y="606609"/>
                  </a:lnTo>
                  <a:cubicBezTo>
                    <a:pt x="231675" y="585273"/>
                    <a:pt x="332579" y="555958"/>
                    <a:pt x="434210" y="518434"/>
                  </a:cubicBezTo>
                  <a:cubicBezTo>
                    <a:pt x="766819" y="395627"/>
                    <a:pt x="1036368" y="211045"/>
                    <a:pt x="1189382" y="21102"/>
                  </a:cubicBezTo>
                  <a:lnTo>
                    <a:pt x="1204888" y="0"/>
                  </a:lnTo>
                  <a:lnTo>
                    <a:pt x="1206300" y="3132"/>
                  </a:lnTo>
                  <a:cubicBezTo>
                    <a:pt x="1217963" y="36507"/>
                    <a:pt x="1224097" y="72877"/>
                    <a:pt x="1224098" y="112416"/>
                  </a:cubicBezTo>
                  <a:cubicBezTo>
                    <a:pt x="1224098" y="428730"/>
                    <a:pt x="838921" y="685152"/>
                    <a:pt x="363782" y="685152"/>
                  </a:cubicBezTo>
                  <a:cubicBezTo>
                    <a:pt x="241285" y="685151"/>
                    <a:pt x="124768" y="668108"/>
                    <a:pt x="19289" y="637388"/>
                  </a:cubicBezTo>
                  <a:lnTo>
                    <a:pt x="0" y="630715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A165324-FE3C-4D4D-9814-DA7C873BCA5B}"/>
                </a:ext>
              </a:extLst>
            </p:cNvPr>
            <p:cNvSpPr/>
            <p:nvPr/>
          </p:nvSpPr>
          <p:spPr>
            <a:xfrm rot="13500000">
              <a:off x="7271302" y="477824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B9185ED1-9325-4E1F-9446-3A2B16A8A525}"/>
                </a:ext>
              </a:extLst>
            </p:cNvPr>
            <p:cNvSpPr/>
            <p:nvPr/>
          </p:nvSpPr>
          <p:spPr>
            <a:xfrm rot="13500000">
              <a:off x="7720628" y="490799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64803765-D408-4049-B93A-B11065A6C66E}"/>
                </a:ext>
              </a:extLst>
            </p:cNvPr>
            <p:cNvSpPr/>
            <p:nvPr/>
          </p:nvSpPr>
          <p:spPr>
            <a:xfrm rot="13500000">
              <a:off x="7995202" y="52202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9712789-170D-492E-AA2A-29FEF2CB8463}"/>
                </a:ext>
              </a:extLst>
            </p:cNvPr>
            <p:cNvSpPr/>
            <p:nvPr/>
          </p:nvSpPr>
          <p:spPr>
            <a:xfrm rot="13500000">
              <a:off x="7272054" y="5166784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13B1F487-D971-4246-9228-4911BC345F8E}"/>
              </a:ext>
            </a:extLst>
          </p:cNvPr>
          <p:cNvGrpSpPr/>
          <p:nvPr/>
        </p:nvGrpSpPr>
        <p:grpSpPr>
          <a:xfrm>
            <a:off x="6795239" y="957590"/>
            <a:ext cx="2317495" cy="2383594"/>
            <a:chOff x="6283337" y="823679"/>
            <a:chExt cx="2642070" cy="2717427"/>
          </a:xfrm>
        </p:grpSpPr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84F9391E-C862-4872-9BA6-CA12AE5A14B4}"/>
                </a:ext>
              </a:extLst>
            </p:cNvPr>
            <p:cNvSpPr/>
            <p:nvPr/>
          </p:nvSpPr>
          <p:spPr>
            <a:xfrm rot="5400000">
              <a:off x="6988467" y="3258207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C14FF6D4-E835-49EF-B3E1-F78CD36C8DDB}"/>
                </a:ext>
              </a:extLst>
            </p:cNvPr>
            <p:cNvSpPr/>
            <p:nvPr/>
          </p:nvSpPr>
          <p:spPr>
            <a:xfrm>
              <a:off x="7034835" y="3275582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3D44EA8-A355-4647-856B-C9B80E97D091}"/>
                </a:ext>
              </a:extLst>
            </p:cNvPr>
            <p:cNvSpPr/>
            <p:nvPr/>
          </p:nvSpPr>
          <p:spPr>
            <a:xfrm rot="5400000">
              <a:off x="7010397" y="3286006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23AA724F-1429-4084-9102-951444A56AC0}"/>
                </a:ext>
              </a:extLst>
            </p:cNvPr>
            <p:cNvSpPr/>
            <p:nvPr/>
          </p:nvSpPr>
          <p:spPr>
            <a:xfrm>
              <a:off x="7049804" y="3212845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星: 32 pt 147">
              <a:extLst>
                <a:ext uri="{FF2B5EF4-FFF2-40B4-BE49-F238E27FC236}">
                  <a16:creationId xmlns:a16="http://schemas.microsoft.com/office/drawing/2014/main" id="{D88B3B06-75C9-41F2-9130-23FC975969C8}"/>
                </a:ext>
              </a:extLst>
            </p:cNvPr>
            <p:cNvSpPr/>
            <p:nvPr/>
          </p:nvSpPr>
          <p:spPr>
            <a:xfrm>
              <a:off x="7199227" y="2675118"/>
              <a:ext cx="479268" cy="601879"/>
            </a:xfrm>
            <a:prstGeom prst="star32">
              <a:avLst>
                <a:gd name="adj" fmla="val 47877"/>
              </a:avLst>
            </a:pr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20000">
                  <a:schemeClr val="accent4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E24306C-672E-4C03-A230-9227A8EE9889}"/>
                </a:ext>
              </a:extLst>
            </p:cNvPr>
            <p:cNvSpPr/>
            <p:nvPr/>
          </p:nvSpPr>
          <p:spPr>
            <a:xfrm rot="5400000" flipH="1">
              <a:off x="6430498" y="1022192"/>
              <a:ext cx="45857" cy="232626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69" h="523910">
                  <a:moveTo>
                    <a:pt x="173969" y="523909"/>
                  </a:moveTo>
                  <a:lnTo>
                    <a:pt x="173969" y="523909"/>
                  </a:lnTo>
                  <a:lnTo>
                    <a:pt x="173969" y="523910"/>
                  </a:lnTo>
                  <a:close/>
                  <a:moveTo>
                    <a:pt x="0" y="63517"/>
                  </a:moveTo>
                  <a:lnTo>
                    <a:pt x="28737" y="59126"/>
                  </a:lnTo>
                  <a:lnTo>
                    <a:pt x="154371" y="0"/>
                  </a:lnTo>
                  <a:lnTo>
                    <a:pt x="173969" y="523909"/>
                  </a:lnTo>
                  <a:lnTo>
                    <a:pt x="131241" y="502177"/>
                  </a:lnTo>
                  <a:cubicBezTo>
                    <a:pt x="89837" y="459430"/>
                    <a:pt x="52829" y="355788"/>
                    <a:pt x="24054" y="21060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EB243FF-BAFF-45AE-8258-C3B3A683994B}"/>
                </a:ext>
              </a:extLst>
            </p:cNvPr>
            <p:cNvSpPr/>
            <p:nvPr/>
          </p:nvSpPr>
          <p:spPr>
            <a:xfrm>
              <a:off x="6516947" y="823679"/>
              <a:ext cx="2408460" cy="2269350"/>
            </a:xfrm>
            <a:custGeom>
              <a:avLst/>
              <a:gdLst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1940 w 3575965"/>
                <a:gd name="connsiteY3" fmla="*/ 4161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48873 w 3575965"/>
                <a:gd name="connsiteY2" fmla="*/ 418357 h 3369422"/>
                <a:gd name="connsiteX3" fmla="*/ 755115 w 3575965"/>
                <a:gd name="connsiteY3" fmla="*/ 466912 h 3369422"/>
                <a:gd name="connsiteX4" fmla="*/ 856312 w 3575965"/>
                <a:gd name="connsiteY4" fmla="*/ 893339 h 3369422"/>
                <a:gd name="connsiteX5" fmla="*/ 933396 w 3575965"/>
                <a:gd name="connsiteY5" fmla="*/ 1091622 h 3369422"/>
                <a:gd name="connsiteX6" fmla="*/ 1028566 w 3575965"/>
                <a:gd name="connsiteY6" fmla="*/ 1077520 h 3369422"/>
                <a:gd name="connsiteX7" fmla="*/ 2049484 w 3575965"/>
                <a:gd name="connsiteY7" fmla="*/ 1339044 h 3369422"/>
                <a:gd name="connsiteX8" fmla="*/ 2835762 w 3575965"/>
                <a:gd name="connsiteY8" fmla="*/ 2226831 h 3369422"/>
                <a:gd name="connsiteX9" fmla="*/ 2856665 w 3575965"/>
                <a:gd name="connsiteY9" fmla="*/ 2336521 h 3369422"/>
                <a:gd name="connsiteX10" fmla="*/ 2992120 w 3575965"/>
                <a:gd name="connsiteY10" fmla="*/ 2383239 h 3369422"/>
                <a:gd name="connsiteX11" fmla="*/ 3498327 w 3575965"/>
                <a:gd name="connsiteY11" fmla="*/ 2543756 h 3369422"/>
                <a:gd name="connsiteX12" fmla="*/ 3485808 w 3575965"/>
                <a:gd name="connsiteY12" fmla="*/ 2562295 h 3369422"/>
                <a:gd name="connsiteX13" fmla="*/ 3422463 w 3575965"/>
                <a:gd name="connsiteY13" fmla="*/ 2588781 h 3369422"/>
                <a:gd name="connsiteX14" fmla="*/ 3419708 w 3575965"/>
                <a:gd name="connsiteY14" fmla="*/ 2589097 h 3369422"/>
                <a:gd name="connsiteX15" fmla="*/ 3575965 w 3575965"/>
                <a:gd name="connsiteY15" fmla="*/ 2638646 h 3369422"/>
                <a:gd name="connsiteX16" fmla="*/ 3563447 w 3575965"/>
                <a:gd name="connsiteY16" fmla="*/ 2657185 h 3369422"/>
                <a:gd name="connsiteX17" fmla="*/ 3333105 w 3575965"/>
                <a:gd name="connsiteY17" fmla="*/ 2686284 h 3369422"/>
                <a:gd name="connsiteX18" fmla="*/ 3317748 w 3575965"/>
                <a:gd name="connsiteY18" fmla="*/ 2684481 h 3369422"/>
                <a:gd name="connsiteX19" fmla="*/ 3472448 w 3575965"/>
                <a:gd name="connsiteY19" fmla="*/ 2733536 h 3369422"/>
                <a:gd name="connsiteX20" fmla="*/ 3459930 w 3575965"/>
                <a:gd name="connsiteY20" fmla="*/ 2752074 h 3369422"/>
                <a:gd name="connsiteX21" fmla="*/ 2791546 w 3575965"/>
                <a:gd name="connsiteY21" fmla="*/ 2696797 h 3369422"/>
                <a:gd name="connsiteX22" fmla="*/ 2786867 w 3575965"/>
                <a:gd name="connsiteY22" fmla="*/ 2695437 h 3369422"/>
                <a:gd name="connsiteX23" fmla="*/ 2763772 w 3575965"/>
                <a:gd name="connsiteY23" fmla="*/ 2723037 h 3369422"/>
                <a:gd name="connsiteX24" fmla="*/ 2761534 w 3575965"/>
                <a:gd name="connsiteY24" fmla="*/ 2725299 h 3369422"/>
                <a:gd name="connsiteX25" fmla="*/ 2752572 w 3575965"/>
                <a:gd name="connsiteY25" fmla="*/ 2738163 h 3369422"/>
                <a:gd name="connsiteX26" fmla="*/ 2696571 w 3575965"/>
                <a:gd name="connsiteY26" fmla="*/ 2795298 h 3369422"/>
                <a:gd name="connsiteX27" fmla="*/ 2680516 w 3575965"/>
                <a:gd name="connsiteY27" fmla="*/ 2807208 h 3369422"/>
                <a:gd name="connsiteX28" fmla="*/ 2635379 w 3575965"/>
                <a:gd name="connsiteY28" fmla="*/ 2852841 h 3369422"/>
                <a:gd name="connsiteX29" fmla="*/ 700783 w 3575965"/>
                <a:gd name="connsiteY29" fmla="*/ 3164389 h 3369422"/>
                <a:gd name="connsiteX30" fmla="*/ 255170 w 3575965"/>
                <a:gd name="connsiteY30" fmla="*/ 1092724 h 3369422"/>
                <a:gd name="connsiteX31" fmla="*/ 271061 w 3575965"/>
                <a:gd name="connsiteY31" fmla="*/ 1059893 h 3369422"/>
                <a:gd name="connsiteX32" fmla="*/ 277518 w 3575965"/>
                <a:gd name="connsiteY32" fmla="*/ 1042105 h 3369422"/>
                <a:gd name="connsiteX33" fmla="*/ 202679 w 3575965"/>
                <a:gd name="connsiteY33" fmla="*/ 762802 h 3369422"/>
                <a:gd name="connsiteX34" fmla="*/ 174072 w 3575965"/>
                <a:gd name="connsiteY34" fmla="*/ 738756 h 3369422"/>
                <a:gd name="connsiteX35" fmla="*/ 165444 w 3575965"/>
                <a:gd name="connsiteY35" fmla="*/ 733750 h 3369422"/>
                <a:gd name="connsiteX36" fmla="*/ 0 w 3575965"/>
                <a:gd name="connsiteY36" fmla="*/ 401128 h 3369422"/>
                <a:gd name="connsiteX37" fmla="*/ 375249 w 3575965"/>
                <a:gd name="connsiteY37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  <a:gd name="connsiteX0" fmla="*/ 375249 w 3575965"/>
                <a:gd name="connsiteY0" fmla="*/ 0 h 3369422"/>
                <a:gd name="connsiteX1" fmla="*/ 750498 w 3575965"/>
                <a:gd name="connsiteY1" fmla="*/ 401128 h 3369422"/>
                <a:gd name="connsiteX2" fmla="*/ 755115 w 3575965"/>
                <a:gd name="connsiteY2" fmla="*/ 466912 h 3369422"/>
                <a:gd name="connsiteX3" fmla="*/ 856312 w 3575965"/>
                <a:gd name="connsiteY3" fmla="*/ 893339 h 3369422"/>
                <a:gd name="connsiteX4" fmla="*/ 933396 w 3575965"/>
                <a:gd name="connsiteY4" fmla="*/ 1091622 h 3369422"/>
                <a:gd name="connsiteX5" fmla="*/ 1028566 w 3575965"/>
                <a:gd name="connsiteY5" fmla="*/ 1077520 h 3369422"/>
                <a:gd name="connsiteX6" fmla="*/ 2049484 w 3575965"/>
                <a:gd name="connsiteY6" fmla="*/ 1339044 h 3369422"/>
                <a:gd name="connsiteX7" fmla="*/ 2835762 w 3575965"/>
                <a:gd name="connsiteY7" fmla="*/ 2226831 h 3369422"/>
                <a:gd name="connsiteX8" fmla="*/ 2856665 w 3575965"/>
                <a:gd name="connsiteY8" fmla="*/ 2336521 h 3369422"/>
                <a:gd name="connsiteX9" fmla="*/ 2992120 w 3575965"/>
                <a:gd name="connsiteY9" fmla="*/ 2383239 h 3369422"/>
                <a:gd name="connsiteX10" fmla="*/ 3498327 w 3575965"/>
                <a:gd name="connsiteY10" fmla="*/ 2543756 h 3369422"/>
                <a:gd name="connsiteX11" fmla="*/ 3485808 w 3575965"/>
                <a:gd name="connsiteY11" fmla="*/ 2562295 h 3369422"/>
                <a:gd name="connsiteX12" fmla="*/ 3422463 w 3575965"/>
                <a:gd name="connsiteY12" fmla="*/ 2588781 h 3369422"/>
                <a:gd name="connsiteX13" fmla="*/ 3419708 w 3575965"/>
                <a:gd name="connsiteY13" fmla="*/ 2589097 h 3369422"/>
                <a:gd name="connsiteX14" fmla="*/ 3575965 w 3575965"/>
                <a:gd name="connsiteY14" fmla="*/ 2638646 h 3369422"/>
                <a:gd name="connsiteX15" fmla="*/ 3563447 w 3575965"/>
                <a:gd name="connsiteY15" fmla="*/ 2657185 h 3369422"/>
                <a:gd name="connsiteX16" fmla="*/ 3333105 w 3575965"/>
                <a:gd name="connsiteY16" fmla="*/ 2686284 h 3369422"/>
                <a:gd name="connsiteX17" fmla="*/ 3317748 w 3575965"/>
                <a:gd name="connsiteY17" fmla="*/ 2684481 h 3369422"/>
                <a:gd name="connsiteX18" fmla="*/ 3472448 w 3575965"/>
                <a:gd name="connsiteY18" fmla="*/ 2733536 h 3369422"/>
                <a:gd name="connsiteX19" fmla="*/ 3459930 w 3575965"/>
                <a:gd name="connsiteY19" fmla="*/ 2752074 h 3369422"/>
                <a:gd name="connsiteX20" fmla="*/ 2791546 w 3575965"/>
                <a:gd name="connsiteY20" fmla="*/ 2696797 h 3369422"/>
                <a:gd name="connsiteX21" fmla="*/ 2786867 w 3575965"/>
                <a:gd name="connsiteY21" fmla="*/ 2695437 h 3369422"/>
                <a:gd name="connsiteX22" fmla="*/ 2763772 w 3575965"/>
                <a:gd name="connsiteY22" fmla="*/ 2723037 h 3369422"/>
                <a:gd name="connsiteX23" fmla="*/ 2761534 w 3575965"/>
                <a:gd name="connsiteY23" fmla="*/ 2725299 h 3369422"/>
                <a:gd name="connsiteX24" fmla="*/ 2752572 w 3575965"/>
                <a:gd name="connsiteY24" fmla="*/ 2738163 h 3369422"/>
                <a:gd name="connsiteX25" fmla="*/ 2696571 w 3575965"/>
                <a:gd name="connsiteY25" fmla="*/ 2795298 h 3369422"/>
                <a:gd name="connsiteX26" fmla="*/ 2680516 w 3575965"/>
                <a:gd name="connsiteY26" fmla="*/ 2807208 h 3369422"/>
                <a:gd name="connsiteX27" fmla="*/ 2635379 w 3575965"/>
                <a:gd name="connsiteY27" fmla="*/ 2852841 h 3369422"/>
                <a:gd name="connsiteX28" fmla="*/ 700783 w 3575965"/>
                <a:gd name="connsiteY28" fmla="*/ 3164389 h 3369422"/>
                <a:gd name="connsiteX29" fmla="*/ 255170 w 3575965"/>
                <a:gd name="connsiteY29" fmla="*/ 1092724 h 3369422"/>
                <a:gd name="connsiteX30" fmla="*/ 271061 w 3575965"/>
                <a:gd name="connsiteY30" fmla="*/ 1059893 h 3369422"/>
                <a:gd name="connsiteX31" fmla="*/ 277518 w 3575965"/>
                <a:gd name="connsiteY31" fmla="*/ 1042105 h 3369422"/>
                <a:gd name="connsiteX32" fmla="*/ 202679 w 3575965"/>
                <a:gd name="connsiteY32" fmla="*/ 762802 h 3369422"/>
                <a:gd name="connsiteX33" fmla="*/ 174072 w 3575965"/>
                <a:gd name="connsiteY33" fmla="*/ 738756 h 3369422"/>
                <a:gd name="connsiteX34" fmla="*/ 165444 w 3575965"/>
                <a:gd name="connsiteY34" fmla="*/ 733750 h 3369422"/>
                <a:gd name="connsiteX35" fmla="*/ 0 w 3575965"/>
                <a:gd name="connsiteY35" fmla="*/ 401128 h 3369422"/>
                <a:gd name="connsiteX36" fmla="*/ 375249 w 3575965"/>
                <a:gd name="connsiteY36" fmla="*/ 0 h 336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75965" h="3369422">
                  <a:moveTo>
                    <a:pt x="375249" y="0"/>
                  </a:moveTo>
                  <a:cubicBezTo>
                    <a:pt x="582493" y="0"/>
                    <a:pt x="750498" y="179591"/>
                    <a:pt x="750498" y="401128"/>
                  </a:cubicBezTo>
                  <a:lnTo>
                    <a:pt x="755115" y="466912"/>
                  </a:lnTo>
                  <a:cubicBezTo>
                    <a:pt x="773149" y="629904"/>
                    <a:pt x="805264" y="739043"/>
                    <a:pt x="856312" y="893339"/>
                  </a:cubicBezTo>
                  <a:lnTo>
                    <a:pt x="933396" y="1091622"/>
                  </a:lnTo>
                  <a:lnTo>
                    <a:pt x="1028566" y="1077520"/>
                  </a:lnTo>
                  <a:cubicBezTo>
                    <a:pt x="1324195" y="1047943"/>
                    <a:pt x="1695632" y="1134748"/>
                    <a:pt x="2049484" y="1339044"/>
                  </a:cubicBezTo>
                  <a:cubicBezTo>
                    <a:pt x="2462312" y="1577390"/>
                    <a:pt x="2748613" y="1916424"/>
                    <a:pt x="2835762" y="2226831"/>
                  </a:cubicBezTo>
                  <a:lnTo>
                    <a:pt x="2856665" y="2336521"/>
                  </a:lnTo>
                  <a:lnTo>
                    <a:pt x="2992120" y="2383239"/>
                  </a:lnTo>
                  <a:lnTo>
                    <a:pt x="3498327" y="2543756"/>
                  </a:lnTo>
                  <a:lnTo>
                    <a:pt x="3485808" y="2562295"/>
                  </a:lnTo>
                  <a:cubicBezTo>
                    <a:pt x="3472659" y="2574614"/>
                    <a:pt x="3451201" y="2583392"/>
                    <a:pt x="3422463" y="2588781"/>
                  </a:cubicBezTo>
                  <a:lnTo>
                    <a:pt x="3419708" y="2589097"/>
                  </a:lnTo>
                  <a:lnTo>
                    <a:pt x="3575965" y="2638646"/>
                  </a:lnTo>
                  <a:lnTo>
                    <a:pt x="3563447" y="2657185"/>
                  </a:lnTo>
                  <a:cubicBezTo>
                    <a:pt x="3531304" y="2687299"/>
                    <a:pt x="3449513" y="2696248"/>
                    <a:pt x="3333105" y="2686284"/>
                  </a:cubicBezTo>
                  <a:lnTo>
                    <a:pt x="3317748" y="2684481"/>
                  </a:lnTo>
                  <a:lnTo>
                    <a:pt x="3472448" y="2733536"/>
                  </a:lnTo>
                  <a:lnTo>
                    <a:pt x="3459930" y="2752074"/>
                  </a:lnTo>
                  <a:cubicBezTo>
                    <a:pt x="3395644" y="2812304"/>
                    <a:pt x="3132766" y="2787869"/>
                    <a:pt x="2791546" y="2696797"/>
                  </a:cubicBezTo>
                  <a:lnTo>
                    <a:pt x="2786867" y="2695437"/>
                  </a:lnTo>
                  <a:lnTo>
                    <a:pt x="2763772" y="2723037"/>
                  </a:lnTo>
                  <a:lnTo>
                    <a:pt x="2761534" y="2725299"/>
                  </a:lnTo>
                  <a:lnTo>
                    <a:pt x="2752572" y="2738163"/>
                  </a:lnTo>
                  <a:cubicBezTo>
                    <a:pt x="2735567" y="2758636"/>
                    <a:pt x="2716857" y="2777682"/>
                    <a:pt x="2696571" y="2795298"/>
                  </a:cubicBezTo>
                  <a:lnTo>
                    <a:pt x="2680516" y="2807208"/>
                  </a:lnTo>
                  <a:lnTo>
                    <a:pt x="2635379" y="2852841"/>
                  </a:lnTo>
                  <a:cubicBezTo>
                    <a:pt x="2061871" y="3386063"/>
                    <a:pt x="1276352" y="3535335"/>
                    <a:pt x="700783" y="3164389"/>
                  </a:cubicBezTo>
                  <a:cubicBezTo>
                    <a:pt x="78173" y="2763125"/>
                    <a:pt x="-91544" y="1886682"/>
                    <a:pt x="255170" y="1092724"/>
                  </a:cubicBezTo>
                  <a:lnTo>
                    <a:pt x="271061" y="1059893"/>
                  </a:lnTo>
                  <a:lnTo>
                    <a:pt x="277518" y="1042105"/>
                  </a:lnTo>
                  <a:cubicBezTo>
                    <a:pt x="305661" y="939117"/>
                    <a:pt x="278546" y="837920"/>
                    <a:pt x="202679" y="762802"/>
                  </a:cubicBezTo>
                  <a:lnTo>
                    <a:pt x="174072" y="738756"/>
                  </a:lnTo>
                  <a:lnTo>
                    <a:pt x="165444" y="733750"/>
                  </a:lnTo>
                  <a:cubicBezTo>
                    <a:pt x="65627" y="661664"/>
                    <a:pt x="0" y="539589"/>
                    <a:pt x="0" y="401128"/>
                  </a:cubicBezTo>
                  <a:cubicBezTo>
                    <a:pt x="0" y="179591"/>
                    <a:pt x="168005" y="0"/>
                    <a:pt x="375249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70BC4A9E-ABB1-4FAE-8A22-6B0016DC4454}"/>
                </a:ext>
              </a:extLst>
            </p:cNvPr>
            <p:cNvSpPr/>
            <p:nvPr/>
          </p:nvSpPr>
          <p:spPr>
            <a:xfrm>
              <a:off x="6529862" y="965651"/>
              <a:ext cx="243486" cy="11842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20F45BCC-604B-402B-9DCF-689D2BE8FF9F}"/>
                </a:ext>
              </a:extLst>
            </p:cNvPr>
            <p:cNvSpPr/>
            <p:nvPr/>
          </p:nvSpPr>
          <p:spPr>
            <a:xfrm>
              <a:off x="6570468" y="883070"/>
              <a:ext cx="206840" cy="131559"/>
            </a:xfrm>
            <a:custGeom>
              <a:avLst/>
              <a:gdLst>
                <a:gd name="connsiteX0" fmla="*/ 131079 w 262158"/>
                <a:gd name="connsiteY0" fmla="*/ 0 h 118957"/>
                <a:gd name="connsiteX1" fmla="*/ 161692 w 262158"/>
                <a:gd name="connsiteY1" fmla="*/ 37108 h 118957"/>
                <a:gd name="connsiteX2" fmla="*/ 206758 w 262158"/>
                <a:gd name="connsiteY2" fmla="*/ 20278 h 118957"/>
                <a:gd name="connsiteX3" fmla="*/ 214715 w 262158"/>
                <a:gd name="connsiteY3" fmla="*/ 67721 h 118957"/>
                <a:gd name="connsiteX4" fmla="*/ 262158 w 262158"/>
                <a:gd name="connsiteY4" fmla="*/ 75679 h 118957"/>
                <a:gd name="connsiteX5" fmla="*/ 248529 w 262158"/>
                <a:gd name="connsiteY5" fmla="*/ 112175 h 118957"/>
                <a:gd name="connsiteX6" fmla="*/ 247034 w 262158"/>
                <a:gd name="connsiteY6" fmla="*/ 111414 h 118957"/>
                <a:gd name="connsiteX7" fmla="*/ 139007 w 262158"/>
                <a:gd name="connsiteY7" fmla="*/ 94946 h 118957"/>
                <a:gd name="connsiteX8" fmla="*/ 30980 w 262158"/>
                <a:gd name="connsiteY8" fmla="*/ 111414 h 118957"/>
                <a:gd name="connsiteX9" fmla="*/ 16163 w 262158"/>
                <a:gd name="connsiteY9" fmla="*/ 118957 h 118957"/>
                <a:gd name="connsiteX10" fmla="*/ 0 w 262158"/>
                <a:gd name="connsiteY10" fmla="*/ 75679 h 118957"/>
                <a:gd name="connsiteX11" fmla="*/ 47443 w 262158"/>
                <a:gd name="connsiteY11" fmla="*/ 67721 h 118957"/>
                <a:gd name="connsiteX12" fmla="*/ 55401 w 262158"/>
                <a:gd name="connsiteY12" fmla="*/ 20278 h 118957"/>
                <a:gd name="connsiteX13" fmla="*/ 100466 w 262158"/>
                <a:gd name="connsiteY13" fmla="*/ 37108 h 11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2158" h="118957">
                  <a:moveTo>
                    <a:pt x="131079" y="0"/>
                  </a:moveTo>
                  <a:lnTo>
                    <a:pt x="161692" y="37108"/>
                  </a:lnTo>
                  <a:lnTo>
                    <a:pt x="206758" y="20278"/>
                  </a:lnTo>
                  <a:lnTo>
                    <a:pt x="214715" y="67721"/>
                  </a:lnTo>
                  <a:lnTo>
                    <a:pt x="262158" y="75679"/>
                  </a:lnTo>
                  <a:lnTo>
                    <a:pt x="248529" y="112175"/>
                  </a:lnTo>
                  <a:lnTo>
                    <a:pt x="247034" y="111414"/>
                  </a:lnTo>
                  <a:cubicBezTo>
                    <a:pt x="213831" y="100810"/>
                    <a:pt x="177326" y="94946"/>
                    <a:pt x="139007" y="94946"/>
                  </a:cubicBezTo>
                  <a:cubicBezTo>
                    <a:pt x="100688" y="94946"/>
                    <a:pt x="64183" y="100810"/>
                    <a:pt x="30980" y="111414"/>
                  </a:cubicBezTo>
                  <a:lnTo>
                    <a:pt x="16163" y="118957"/>
                  </a:lnTo>
                  <a:lnTo>
                    <a:pt x="0" y="75679"/>
                  </a:lnTo>
                  <a:lnTo>
                    <a:pt x="47443" y="67721"/>
                  </a:lnTo>
                  <a:lnTo>
                    <a:pt x="55401" y="20278"/>
                  </a:lnTo>
                  <a:lnTo>
                    <a:pt x="100466" y="3710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7D47632E-EBFC-498E-879F-84EDB21B4217}"/>
                </a:ext>
              </a:extLst>
            </p:cNvPr>
            <p:cNvSpPr/>
            <p:nvPr/>
          </p:nvSpPr>
          <p:spPr>
            <a:xfrm>
              <a:off x="6606288" y="994266"/>
              <a:ext cx="83663" cy="74031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3A6D3DD3-95AD-484E-A404-1374E30BF982}"/>
                </a:ext>
              </a:extLst>
            </p:cNvPr>
            <p:cNvSpPr/>
            <p:nvPr/>
          </p:nvSpPr>
          <p:spPr>
            <a:xfrm>
              <a:off x="6634099" y="1001616"/>
              <a:ext cx="30792" cy="3079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0892A00-41AD-436D-94D9-79EA60B0050A}"/>
                </a:ext>
              </a:extLst>
            </p:cNvPr>
            <p:cNvSpPr/>
            <p:nvPr/>
          </p:nvSpPr>
          <p:spPr>
            <a:xfrm rot="5400000">
              <a:off x="6371871" y="930861"/>
              <a:ext cx="110940" cy="288008"/>
            </a:xfrm>
            <a:custGeom>
              <a:avLst/>
              <a:gdLst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0 w 173969"/>
                <a:gd name="connsiteY3" fmla="*/ 63517 h 523910"/>
                <a:gd name="connsiteX4" fmla="*/ 28737 w 173969"/>
                <a:gd name="connsiteY4" fmla="*/ 59126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0" fmla="*/ 173969 w 173969"/>
                <a:gd name="connsiteY0" fmla="*/ 523909 h 523910"/>
                <a:gd name="connsiteX1" fmla="*/ 173969 w 173969"/>
                <a:gd name="connsiteY1" fmla="*/ 523909 h 523910"/>
                <a:gd name="connsiteX2" fmla="*/ 173969 w 173969"/>
                <a:gd name="connsiteY2" fmla="*/ 523910 h 523910"/>
                <a:gd name="connsiteX3" fmla="*/ 173969 w 173969"/>
                <a:gd name="connsiteY3" fmla="*/ 523909 h 523910"/>
                <a:gd name="connsiteX4" fmla="*/ 0 w 173969"/>
                <a:gd name="connsiteY4" fmla="*/ 63517 h 523910"/>
                <a:gd name="connsiteX5" fmla="*/ 154371 w 173969"/>
                <a:gd name="connsiteY5" fmla="*/ 0 h 523910"/>
                <a:gd name="connsiteX6" fmla="*/ 173969 w 173969"/>
                <a:gd name="connsiteY6" fmla="*/ 523909 h 523910"/>
                <a:gd name="connsiteX7" fmla="*/ 131241 w 173969"/>
                <a:gd name="connsiteY7" fmla="*/ 502177 h 523910"/>
                <a:gd name="connsiteX8" fmla="*/ 24054 w 173969"/>
                <a:gd name="connsiteY8" fmla="*/ 210608 h 523910"/>
                <a:gd name="connsiteX9" fmla="*/ 0 w 173969"/>
                <a:gd name="connsiteY9" fmla="*/ 63517 h 523910"/>
                <a:gd name="connsiteX0" fmla="*/ 173969 w 173969"/>
                <a:gd name="connsiteY0" fmla="*/ 526125 h 526126"/>
                <a:gd name="connsiteX1" fmla="*/ 173969 w 173969"/>
                <a:gd name="connsiteY1" fmla="*/ 526125 h 526126"/>
                <a:gd name="connsiteX2" fmla="*/ 173969 w 173969"/>
                <a:gd name="connsiteY2" fmla="*/ 526126 h 526126"/>
                <a:gd name="connsiteX3" fmla="*/ 173969 w 173969"/>
                <a:gd name="connsiteY3" fmla="*/ 526125 h 526126"/>
                <a:gd name="connsiteX4" fmla="*/ 0 w 173969"/>
                <a:gd name="connsiteY4" fmla="*/ 65733 h 526126"/>
                <a:gd name="connsiteX5" fmla="*/ 154371 w 173969"/>
                <a:gd name="connsiteY5" fmla="*/ 2216 h 526126"/>
                <a:gd name="connsiteX6" fmla="*/ 173969 w 173969"/>
                <a:gd name="connsiteY6" fmla="*/ 526125 h 526126"/>
                <a:gd name="connsiteX7" fmla="*/ 131241 w 173969"/>
                <a:gd name="connsiteY7" fmla="*/ 504393 h 526126"/>
                <a:gd name="connsiteX8" fmla="*/ 24054 w 173969"/>
                <a:gd name="connsiteY8" fmla="*/ 212824 h 526126"/>
                <a:gd name="connsiteX9" fmla="*/ 0 w 173969"/>
                <a:gd name="connsiteY9" fmla="*/ 65733 h 526126"/>
                <a:gd name="connsiteX0" fmla="*/ 173969 w 173969"/>
                <a:gd name="connsiteY0" fmla="*/ 526845 h 526846"/>
                <a:gd name="connsiteX1" fmla="*/ 173969 w 173969"/>
                <a:gd name="connsiteY1" fmla="*/ 526845 h 526846"/>
                <a:gd name="connsiteX2" fmla="*/ 173969 w 173969"/>
                <a:gd name="connsiteY2" fmla="*/ 526846 h 526846"/>
                <a:gd name="connsiteX3" fmla="*/ 173969 w 173969"/>
                <a:gd name="connsiteY3" fmla="*/ 526845 h 526846"/>
                <a:gd name="connsiteX4" fmla="*/ 0 w 173969"/>
                <a:gd name="connsiteY4" fmla="*/ 66453 h 526846"/>
                <a:gd name="connsiteX5" fmla="*/ 154371 w 173969"/>
                <a:gd name="connsiteY5" fmla="*/ 2936 h 526846"/>
                <a:gd name="connsiteX6" fmla="*/ 173969 w 173969"/>
                <a:gd name="connsiteY6" fmla="*/ 526845 h 526846"/>
                <a:gd name="connsiteX7" fmla="*/ 131241 w 173969"/>
                <a:gd name="connsiteY7" fmla="*/ 505113 h 526846"/>
                <a:gd name="connsiteX8" fmla="*/ 24054 w 173969"/>
                <a:gd name="connsiteY8" fmla="*/ 213544 h 526846"/>
                <a:gd name="connsiteX9" fmla="*/ 0 w 173969"/>
                <a:gd name="connsiteY9" fmla="*/ 66453 h 526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3969" h="526846">
                  <a:moveTo>
                    <a:pt x="173969" y="526845"/>
                  </a:moveTo>
                  <a:lnTo>
                    <a:pt x="173969" y="526845"/>
                  </a:lnTo>
                  <a:lnTo>
                    <a:pt x="173969" y="526846"/>
                  </a:lnTo>
                  <a:lnTo>
                    <a:pt x="173969" y="526845"/>
                  </a:lnTo>
                  <a:close/>
                  <a:moveTo>
                    <a:pt x="0" y="66453"/>
                  </a:moveTo>
                  <a:cubicBezTo>
                    <a:pt x="48942" y="27679"/>
                    <a:pt x="130581" y="-11098"/>
                    <a:pt x="154371" y="2936"/>
                  </a:cubicBezTo>
                  <a:cubicBezTo>
                    <a:pt x="178161" y="16970"/>
                    <a:pt x="167436" y="352209"/>
                    <a:pt x="173969" y="526845"/>
                  </a:cubicBezTo>
                  <a:lnTo>
                    <a:pt x="131241" y="505113"/>
                  </a:lnTo>
                  <a:cubicBezTo>
                    <a:pt x="89837" y="462366"/>
                    <a:pt x="52829" y="358724"/>
                    <a:pt x="24054" y="213544"/>
                  </a:cubicBezTo>
                  <a:lnTo>
                    <a:pt x="0" y="6645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4C403080-A40D-427C-8115-C8C68275F1F4}"/>
                </a:ext>
              </a:extLst>
            </p:cNvPr>
            <p:cNvSpPr/>
            <p:nvPr/>
          </p:nvSpPr>
          <p:spPr>
            <a:xfrm>
              <a:off x="6462211" y="1049331"/>
              <a:ext cx="54736" cy="30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25F65657-D788-478D-BE42-C20EDFB2F231}"/>
                </a:ext>
              </a:extLst>
            </p:cNvPr>
            <p:cNvSpPr/>
            <p:nvPr/>
          </p:nvSpPr>
          <p:spPr>
            <a:xfrm rot="13500000">
              <a:off x="6768381" y="1151122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F54B6E9B-E723-489B-9D22-90766DC011F8}"/>
                </a:ext>
              </a:extLst>
            </p:cNvPr>
            <p:cNvSpPr/>
            <p:nvPr/>
          </p:nvSpPr>
          <p:spPr>
            <a:xfrm rot="13500000">
              <a:off x="6753140" y="153212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031EEC09-151E-463F-8F54-11E3BC8274C1}"/>
                </a:ext>
              </a:extLst>
            </p:cNvPr>
            <p:cNvSpPr/>
            <p:nvPr/>
          </p:nvSpPr>
          <p:spPr>
            <a:xfrm rot="5400000">
              <a:off x="7109755" y="3346244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四角形: 角を丸くする 159">
              <a:extLst>
                <a:ext uri="{FF2B5EF4-FFF2-40B4-BE49-F238E27FC236}">
                  <a16:creationId xmlns:a16="http://schemas.microsoft.com/office/drawing/2014/main" id="{606650BD-05E8-47D7-A8FA-BEF307B96A4A}"/>
                </a:ext>
              </a:extLst>
            </p:cNvPr>
            <p:cNvSpPr/>
            <p:nvPr/>
          </p:nvSpPr>
          <p:spPr>
            <a:xfrm>
              <a:off x="7156123" y="3363619"/>
              <a:ext cx="466173" cy="14968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BDD8E09E-BAFF-4A01-BC4F-183AC61CE09E}"/>
                </a:ext>
              </a:extLst>
            </p:cNvPr>
            <p:cNvSpPr/>
            <p:nvPr/>
          </p:nvSpPr>
          <p:spPr>
            <a:xfrm rot="5400000">
              <a:off x="7131685" y="3374043"/>
              <a:ext cx="135504" cy="187368"/>
            </a:xfrm>
            <a:custGeom>
              <a:avLst/>
              <a:gdLst>
                <a:gd name="connsiteX0" fmla="*/ 0 w 201190"/>
                <a:gd name="connsiteY0" fmla="*/ 8922 h 278195"/>
                <a:gd name="connsiteX1" fmla="*/ 672 w 201190"/>
                <a:gd name="connsiteY1" fmla="*/ 0 h 278195"/>
                <a:gd name="connsiteX2" fmla="*/ 176455 w 201190"/>
                <a:gd name="connsiteY2" fmla="*/ 0 h 278195"/>
                <a:gd name="connsiteX3" fmla="*/ 176041 w 201190"/>
                <a:gd name="connsiteY3" fmla="*/ 8922 h 278195"/>
                <a:gd name="connsiteX4" fmla="*/ 201190 w 201190"/>
                <a:gd name="connsiteY4" fmla="*/ 278194 h 278195"/>
                <a:gd name="connsiteX5" fmla="*/ 201190 w 201190"/>
                <a:gd name="connsiteY5" fmla="*/ 278195 h 278195"/>
                <a:gd name="connsiteX6" fmla="*/ 0 w 201190"/>
                <a:gd name="connsiteY6" fmla="*/ 8922 h 27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90" h="278195">
                  <a:moveTo>
                    <a:pt x="0" y="8922"/>
                  </a:moveTo>
                  <a:lnTo>
                    <a:pt x="672" y="0"/>
                  </a:lnTo>
                  <a:lnTo>
                    <a:pt x="176455" y="0"/>
                  </a:lnTo>
                  <a:lnTo>
                    <a:pt x="176041" y="8922"/>
                  </a:lnTo>
                  <a:cubicBezTo>
                    <a:pt x="176041" y="99380"/>
                    <a:pt x="184424" y="189839"/>
                    <a:pt x="201190" y="278194"/>
                  </a:cubicBezTo>
                  <a:lnTo>
                    <a:pt x="201190" y="278195"/>
                  </a:lnTo>
                  <a:cubicBezTo>
                    <a:pt x="90076" y="278195"/>
                    <a:pt x="0" y="157637"/>
                    <a:pt x="0" y="892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8A02923F-0AFA-45DB-848C-7F2C49F99EC2}"/>
                </a:ext>
              </a:extLst>
            </p:cNvPr>
            <p:cNvSpPr/>
            <p:nvPr/>
          </p:nvSpPr>
          <p:spPr>
            <a:xfrm>
              <a:off x="7171092" y="3300882"/>
              <a:ext cx="502526" cy="240224"/>
            </a:xfrm>
            <a:custGeom>
              <a:avLst/>
              <a:gdLst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452311 w 746126"/>
                <a:gd name="connsiteY12" fmla="*/ 134424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452311 w 746126"/>
                <a:gd name="connsiteY13" fmla="*/ 134424 h 356674"/>
                <a:gd name="connsiteX14" fmla="*/ 418705 w 746126"/>
                <a:gd name="connsiteY14" fmla="*/ 0 h 356674"/>
                <a:gd name="connsiteX0" fmla="*/ 418705 w 746126"/>
                <a:gd name="connsiteY0" fmla="*/ 0 h 356674"/>
                <a:gd name="connsiteX1" fmla="*/ 736599 w 746126"/>
                <a:gd name="connsiteY1" fmla="*/ 0 h 356674"/>
                <a:gd name="connsiteX2" fmla="*/ 697557 w 746126"/>
                <a:gd name="connsiteY2" fmla="*/ 156170 h 356674"/>
                <a:gd name="connsiteX3" fmla="*/ 713578 w 746126"/>
                <a:gd name="connsiteY3" fmla="*/ 166972 h 356674"/>
                <a:gd name="connsiteX4" fmla="*/ 746126 w 746126"/>
                <a:gd name="connsiteY4" fmla="*/ 245549 h 356674"/>
                <a:gd name="connsiteX5" fmla="*/ 746125 w 746126"/>
                <a:gd name="connsiteY5" fmla="*/ 245549 h 356674"/>
                <a:gd name="connsiteX6" fmla="*/ 635000 w 746126"/>
                <a:gd name="connsiteY6" fmla="*/ 356674 h 356674"/>
                <a:gd name="connsiteX7" fmla="*/ 111125 w 746126"/>
                <a:gd name="connsiteY7" fmla="*/ 356673 h 356674"/>
                <a:gd name="connsiteX8" fmla="*/ 8733 w 746126"/>
                <a:gd name="connsiteY8" fmla="*/ 288803 h 356674"/>
                <a:gd name="connsiteX9" fmla="*/ 0 w 746126"/>
                <a:gd name="connsiteY9" fmla="*/ 245549 h 356674"/>
                <a:gd name="connsiteX10" fmla="*/ 8733 w 746126"/>
                <a:gd name="connsiteY10" fmla="*/ 202294 h 356674"/>
                <a:gd name="connsiteX11" fmla="*/ 111125 w 746126"/>
                <a:gd name="connsiteY11" fmla="*/ 134424 h 356674"/>
                <a:gd name="connsiteX12" fmla="*/ 298450 w 746126"/>
                <a:gd name="connsiteY12" fmla="*/ 134424 h 356674"/>
                <a:gd name="connsiteX13" fmla="*/ 355600 w 746126"/>
                <a:gd name="connsiteY13" fmla="*/ 134424 h 356674"/>
                <a:gd name="connsiteX14" fmla="*/ 452311 w 746126"/>
                <a:gd name="connsiteY14" fmla="*/ 134424 h 356674"/>
                <a:gd name="connsiteX15" fmla="*/ 418705 w 746126"/>
                <a:gd name="connsiteY15" fmla="*/ 0 h 356674"/>
                <a:gd name="connsiteX0" fmla="*/ 355600 w 746126"/>
                <a:gd name="connsiteY0" fmla="*/ 134424 h 356674"/>
                <a:gd name="connsiteX1" fmla="*/ 452311 w 746126"/>
                <a:gd name="connsiteY1" fmla="*/ 134424 h 356674"/>
                <a:gd name="connsiteX2" fmla="*/ 418705 w 746126"/>
                <a:gd name="connsiteY2" fmla="*/ 0 h 356674"/>
                <a:gd name="connsiteX3" fmla="*/ 736599 w 746126"/>
                <a:gd name="connsiteY3" fmla="*/ 0 h 356674"/>
                <a:gd name="connsiteX4" fmla="*/ 697557 w 746126"/>
                <a:gd name="connsiteY4" fmla="*/ 156170 h 356674"/>
                <a:gd name="connsiteX5" fmla="*/ 713578 w 746126"/>
                <a:gd name="connsiteY5" fmla="*/ 166972 h 356674"/>
                <a:gd name="connsiteX6" fmla="*/ 746126 w 746126"/>
                <a:gd name="connsiteY6" fmla="*/ 245549 h 356674"/>
                <a:gd name="connsiteX7" fmla="*/ 746125 w 746126"/>
                <a:gd name="connsiteY7" fmla="*/ 245549 h 356674"/>
                <a:gd name="connsiteX8" fmla="*/ 635000 w 746126"/>
                <a:gd name="connsiteY8" fmla="*/ 356674 h 356674"/>
                <a:gd name="connsiteX9" fmla="*/ 111125 w 746126"/>
                <a:gd name="connsiteY9" fmla="*/ 356673 h 356674"/>
                <a:gd name="connsiteX10" fmla="*/ 8733 w 746126"/>
                <a:gd name="connsiteY10" fmla="*/ 288803 h 356674"/>
                <a:gd name="connsiteX11" fmla="*/ 0 w 746126"/>
                <a:gd name="connsiteY11" fmla="*/ 245549 h 356674"/>
                <a:gd name="connsiteX12" fmla="*/ 8733 w 746126"/>
                <a:gd name="connsiteY12" fmla="*/ 202294 h 356674"/>
                <a:gd name="connsiteX13" fmla="*/ 111125 w 746126"/>
                <a:gd name="connsiteY13" fmla="*/ 134424 h 356674"/>
                <a:gd name="connsiteX14" fmla="*/ 298450 w 746126"/>
                <a:gd name="connsiteY14" fmla="*/ 134424 h 356674"/>
                <a:gd name="connsiteX15" fmla="*/ 447040 w 746126"/>
                <a:gd name="connsiteY15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  <a:gd name="connsiteX14" fmla="*/ 447040 w 746126"/>
                <a:gd name="connsiteY14" fmla="*/ 225864 h 356674"/>
                <a:gd name="connsiteX0" fmla="*/ 452311 w 746126"/>
                <a:gd name="connsiteY0" fmla="*/ 134424 h 356674"/>
                <a:gd name="connsiteX1" fmla="*/ 418705 w 746126"/>
                <a:gd name="connsiteY1" fmla="*/ 0 h 356674"/>
                <a:gd name="connsiteX2" fmla="*/ 736599 w 746126"/>
                <a:gd name="connsiteY2" fmla="*/ 0 h 356674"/>
                <a:gd name="connsiteX3" fmla="*/ 697557 w 746126"/>
                <a:gd name="connsiteY3" fmla="*/ 156170 h 356674"/>
                <a:gd name="connsiteX4" fmla="*/ 713578 w 746126"/>
                <a:gd name="connsiteY4" fmla="*/ 166972 h 356674"/>
                <a:gd name="connsiteX5" fmla="*/ 746126 w 746126"/>
                <a:gd name="connsiteY5" fmla="*/ 245549 h 356674"/>
                <a:gd name="connsiteX6" fmla="*/ 746125 w 746126"/>
                <a:gd name="connsiteY6" fmla="*/ 245549 h 356674"/>
                <a:gd name="connsiteX7" fmla="*/ 635000 w 746126"/>
                <a:gd name="connsiteY7" fmla="*/ 356674 h 356674"/>
                <a:gd name="connsiteX8" fmla="*/ 111125 w 746126"/>
                <a:gd name="connsiteY8" fmla="*/ 356673 h 356674"/>
                <a:gd name="connsiteX9" fmla="*/ 8733 w 746126"/>
                <a:gd name="connsiteY9" fmla="*/ 288803 h 356674"/>
                <a:gd name="connsiteX10" fmla="*/ 0 w 746126"/>
                <a:gd name="connsiteY10" fmla="*/ 245549 h 356674"/>
                <a:gd name="connsiteX11" fmla="*/ 8733 w 746126"/>
                <a:gd name="connsiteY11" fmla="*/ 202294 h 356674"/>
                <a:gd name="connsiteX12" fmla="*/ 111125 w 746126"/>
                <a:gd name="connsiteY12" fmla="*/ 134424 h 356674"/>
                <a:gd name="connsiteX13" fmla="*/ 298450 w 746126"/>
                <a:gd name="connsiteY13" fmla="*/ 134424 h 356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6126" h="356674">
                  <a:moveTo>
                    <a:pt x="452311" y="134424"/>
                  </a:moveTo>
                  <a:lnTo>
                    <a:pt x="418705" y="0"/>
                  </a:lnTo>
                  <a:lnTo>
                    <a:pt x="736599" y="0"/>
                  </a:lnTo>
                  <a:lnTo>
                    <a:pt x="697557" y="156170"/>
                  </a:lnTo>
                  <a:lnTo>
                    <a:pt x="713578" y="166972"/>
                  </a:lnTo>
                  <a:cubicBezTo>
                    <a:pt x="733688" y="187082"/>
                    <a:pt x="746126" y="214863"/>
                    <a:pt x="746126" y="245549"/>
                  </a:cubicBezTo>
                  <a:lnTo>
                    <a:pt x="746125" y="245549"/>
                  </a:lnTo>
                  <a:cubicBezTo>
                    <a:pt x="746125" y="306922"/>
                    <a:pt x="696373" y="356674"/>
                    <a:pt x="635000" y="356674"/>
                  </a:cubicBezTo>
                  <a:lnTo>
                    <a:pt x="111125" y="356673"/>
                  </a:lnTo>
                  <a:cubicBezTo>
                    <a:pt x="65095" y="356673"/>
                    <a:pt x="25602" y="328688"/>
                    <a:pt x="8733" y="288803"/>
                  </a:cubicBezTo>
                  <a:lnTo>
                    <a:pt x="0" y="245549"/>
                  </a:lnTo>
                  <a:lnTo>
                    <a:pt x="8733" y="202294"/>
                  </a:lnTo>
                  <a:cubicBezTo>
                    <a:pt x="25602" y="162409"/>
                    <a:pt x="65095" y="134424"/>
                    <a:pt x="111125" y="134424"/>
                  </a:cubicBezTo>
                  <a:lnTo>
                    <a:pt x="298450" y="134424"/>
                  </a:lnTo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F17F63E8-AC78-4B11-98D4-3BF2B8DC73F6}"/>
                </a:ext>
              </a:extLst>
            </p:cNvPr>
            <p:cNvSpPr/>
            <p:nvPr/>
          </p:nvSpPr>
          <p:spPr>
            <a:xfrm>
              <a:off x="6601274" y="2324295"/>
              <a:ext cx="1783928" cy="1040738"/>
            </a:xfrm>
            <a:custGeom>
              <a:avLst/>
              <a:gdLst>
                <a:gd name="connsiteX0" fmla="*/ 427811 w 1783928"/>
                <a:gd name="connsiteY0" fmla="*/ 577 h 1040738"/>
                <a:gd name="connsiteX1" fmla="*/ 1205260 w 1783928"/>
                <a:gd name="connsiteY1" fmla="*/ 102218 h 1040738"/>
                <a:gd name="connsiteX2" fmla="*/ 1715672 w 1783928"/>
                <a:gd name="connsiteY2" fmla="*/ 288069 h 1040738"/>
                <a:gd name="connsiteX3" fmla="*/ 1783928 w 1783928"/>
                <a:gd name="connsiteY3" fmla="*/ 322561 h 1040738"/>
                <a:gd name="connsiteX4" fmla="*/ 1774871 w 1783928"/>
                <a:gd name="connsiteY4" fmla="*/ 333384 h 1040738"/>
                <a:gd name="connsiteX5" fmla="*/ 1773364 w 1783928"/>
                <a:gd name="connsiteY5" fmla="*/ 334908 h 1040738"/>
                <a:gd name="connsiteX6" fmla="*/ 1767328 w 1783928"/>
                <a:gd name="connsiteY6" fmla="*/ 343572 h 1040738"/>
                <a:gd name="connsiteX7" fmla="*/ 1729610 w 1783928"/>
                <a:gd name="connsiteY7" fmla="*/ 382053 h 1040738"/>
                <a:gd name="connsiteX8" fmla="*/ 1718797 w 1783928"/>
                <a:gd name="connsiteY8" fmla="*/ 390075 h 1040738"/>
                <a:gd name="connsiteX9" fmla="*/ 1688397 w 1783928"/>
                <a:gd name="connsiteY9" fmla="*/ 420809 h 1040738"/>
                <a:gd name="connsiteX10" fmla="*/ 1208595 w 1783928"/>
                <a:gd name="connsiteY10" fmla="*/ 710898 h 1040738"/>
                <a:gd name="connsiteX11" fmla="*/ 1188947 w 1783928"/>
                <a:gd name="connsiteY11" fmla="*/ 715856 h 1040738"/>
                <a:gd name="connsiteX12" fmla="*/ 1198509 w 1783928"/>
                <a:gd name="connsiteY12" fmla="*/ 739799 h 1040738"/>
                <a:gd name="connsiteX13" fmla="*/ 1187228 w 1783928"/>
                <a:gd name="connsiteY13" fmla="*/ 768044 h 1040738"/>
                <a:gd name="connsiteX14" fmla="*/ 1193906 w 1783928"/>
                <a:gd name="connsiteY14" fmla="*/ 798509 h 1040738"/>
                <a:gd name="connsiteX15" fmla="*/ 1178454 w 1783928"/>
                <a:gd name="connsiteY15" fmla="*/ 823446 h 1040738"/>
                <a:gd name="connsiteX16" fmla="*/ 1180268 w 1783928"/>
                <a:gd name="connsiteY16" fmla="*/ 854962 h 1040738"/>
                <a:gd name="connsiteX17" fmla="*/ 1161240 w 1783928"/>
                <a:gd name="connsiteY17" fmla="*/ 875638 h 1040738"/>
                <a:gd name="connsiteX18" fmla="*/ 1158123 w 1783928"/>
                <a:gd name="connsiteY18" fmla="*/ 906991 h 1040738"/>
                <a:gd name="connsiteX19" fmla="*/ 1136249 w 1783928"/>
                <a:gd name="connsiteY19" fmla="*/ 922605 h 1040738"/>
                <a:gd name="connsiteX20" fmla="*/ 1128322 w 1783928"/>
                <a:gd name="connsiteY20" fmla="*/ 952595 h 1040738"/>
                <a:gd name="connsiteX21" fmla="*/ 1104442 w 1783928"/>
                <a:gd name="connsiteY21" fmla="*/ 962550 h 1040738"/>
                <a:gd name="connsiteX22" fmla="*/ 1092008 w 1783928"/>
                <a:gd name="connsiteY22" fmla="*/ 990021 h 1040738"/>
                <a:gd name="connsiteX23" fmla="*/ 1067042 w 1783928"/>
                <a:gd name="connsiteY23" fmla="*/ 993934 h 1040738"/>
                <a:gd name="connsiteX24" fmla="*/ 1050578 w 1783928"/>
                <a:gd name="connsiteY24" fmla="*/ 1017830 h 1040738"/>
                <a:gd name="connsiteX25" fmla="*/ 1025482 w 1783928"/>
                <a:gd name="connsiteY25" fmla="*/ 1015552 h 1040738"/>
                <a:gd name="connsiteX26" fmla="*/ 1005625 w 1783928"/>
                <a:gd name="connsiteY26" fmla="*/ 1034957 h 1040738"/>
                <a:gd name="connsiteX27" fmla="*/ 981367 w 1783928"/>
                <a:gd name="connsiteY27" fmla="*/ 1026571 h 1040738"/>
                <a:gd name="connsiteX28" fmla="*/ 958875 w 1783928"/>
                <a:gd name="connsiteY28" fmla="*/ 1040738 h 1040738"/>
                <a:gd name="connsiteX29" fmla="*/ 936383 w 1783928"/>
                <a:gd name="connsiteY29" fmla="*/ 1026571 h 1040738"/>
                <a:gd name="connsiteX30" fmla="*/ 912125 w 1783928"/>
                <a:gd name="connsiteY30" fmla="*/ 1034957 h 1040738"/>
                <a:gd name="connsiteX31" fmla="*/ 892268 w 1783928"/>
                <a:gd name="connsiteY31" fmla="*/ 1015552 h 1040738"/>
                <a:gd name="connsiteX32" fmla="*/ 867172 w 1783928"/>
                <a:gd name="connsiteY32" fmla="*/ 1017830 h 1040738"/>
                <a:gd name="connsiteX33" fmla="*/ 850708 w 1783928"/>
                <a:gd name="connsiteY33" fmla="*/ 993934 h 1040738"/>
                <a:gd name="connsiteX34" fmla="*/ 825742 w 1783928"/>
                <a:gd name="connsiteY34" fmla="*/ 990021 h 1040738"/>
                <a:gd name="connsiteX35" fmla="*/ 813308 w 1783928"/>
                <a:gd name="connsiteY35" fmla="*/ 962550 h 1040738"/>
                <a:gd name="connsiteX36" fmla="*/ 789428 w 1783928"/>
                <a:gd name="connsiteY36" fmla="*/ 952595 h 1040738"/>
                <a:gd name="connsiteX37" fmla="*/ 781501 w 1783928"/>
                <a:gd name="connsiteY37" fmla="*/ 922605 h 1040738"/>
                <a:gd name="connsiteX38" fmla="*/ 759627 w 1783928"/>
                <a:gd name="connsiteY38" fmla="*/ 906991 h 1040738"/>
                <a:gd name="connsiteX39" fmla="*/ 756510 w 1783928"/>
                <a:gd name="connsiteY39" fmla="*/ 875638 h 1040738"/>
                <a:gd name="connsiteX40" fmla="*/ 737482 w 1783928"/>
                <a:gd name="connsiteY40" fmla="*/ 854962 h 1040738"/>
                <a:gd name="connsiteX41" fmla="*/ 739296 w 1783928"/>
                <a:gd name="connsiteY41" fmla="*/ 823446 h 1040738"/>
                <a:gd name="connsiteX42" fmla="*/ 723844 w 1783928"/>
                <a:gd name="connsiteY42" fmla="*/ 798509 h 1040738"/>
                <a:gd name="connsiteX43" fmla="*/ 730522 w 1783928"/>
                <a:gd name="connsiteY43" fmla="*/ 768044 h 1040738"/>
                <a:gd name="connsiteX44" fmla="*/ 726332 w 1783928"/>
                <a:gd name="connsiteY44" fmla="*/ 757552 h 1040738"/>
                <a:gd name="connsiteX45" fmla="*/ 698233 w 1783928"/>
                <a:gd name="connsiteY45" fmla="*/ 753758 h 1040738"/>
                <a:gd name="connsiteX46" fmla="*/ 385421 w 1783928"/>
                <a:gd name="connsiteY46" fmla="*/ 630641 h 1040738"/>
                <a:gd name="connsiteX47" fmla="*/ 13780 w 1783928"/>
                <a:gd name="connsiteY47" fmla="*/ 123609 h 1040738"/>
                <a:gd name="connsiteX48" fmla="*/ 0 w 1783928"/>
                <a:gd name="connsiteY48" fmla="*/ 69398 h 1040738"/>
                <a:gd name="connsiteX49" fmla="*/ 22929 w 1783928"/>
                <a:gd name="connsiteY49" fmla="*/ 60806 h 1040738"/>
                <a:gd name="connsiteX50" fmla="*/ 427811 w 1783928"/>
                <a:gd name="connsiteY50" fmla="*/ 577 h 1040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783928" h="1040738">
                  <a:moveTo>
                    <a:pt x="427811" y="577"/>
                  </a:moveTo>
                  <a:cubicBezTo>
                    <a:pt x="658963" y="-4836"/>
                    <a:pt x="927155" y="27700"/>
                    <a:pt x="1205260" y="102218"/>
                  </a:cubicBezTo>
                  <a:cubicBezTo>
                    <a:pt x="1390664" y="151897"/>
                    <a:pt x="1562922" y="215532"/>
                    <a:pt x="1715672" y="288069"/>
                  </a:cubicBezTo>
                  <a:lnTo>
                    <a:pt x="1783928" y="322561"/>
                  </a:lnTo>
                  <a:lnTo>
                    <a:pt x="1774871" y="333384"/>
                  </a:lnTo>
                  <a:lnTo>
                    <a:pt x="1773364" y="334908"/>
                  </a:lnTo>
                  <a:lnTo>
                    <a:pt x="1767328" y="343572"/>
                  </a:lnTo>
                  <a:cubicBezTo>
                    <a:pt x="1755875" y="357361"/>
                    <a:pt x="1743273" y="370189"/>
                    <a:pt x="1729610" y="382053"/>
                  </a:cubicBezTo>
                  <a:lnTo>
                    <a:pt x="1718797" y="390075"/>
                  </a:lnTo>
                  <a:lnTo>
                    <a:pt x="1688397" y="420809"/>
                  </a:lnTo>
                  <a:cubicBezTo>
                    <a:pt x="1543548" y="555484"/>
                    <a:pt x="1378618" y="653793"/>
                    <a:pt x="1208595" y="710898"/>
                  </a:cubicBezTo>
                  <a:lnTo>
                    <a:pt x="1188947" y="715856"/>
                  </a:lnTo>
                  <a:lnTo>
                    <a:pt x="1198509" y="739799"/>
                  </a:lnTo>
                  <a:lnTo>
                    <a:pt x="1187228" y="768044"/>
                  </a:lnTo>
                  <a:lnTo>
                    <a:pt x="1193906" y="798509"/>
                  </a:lnTo>
                  <a:lnTo>
                    <a:pt x="1178454" y="823446"/>
                  </a:lnTo>
                  <a:cubicBezTo>
                    <a:pt x="1179059" y="833951"/>
                    <a:pt x="1179663" y="844457"/>
                    <a:pt x="1180268" y="854962"/>
                  </a:cubicBezTo>
                  <a:lnTo>
                    <a:pt x="1161240" y="875638"/>
                  </a:lnTo>
                  <a:lnTo>
                    <a:pt x="1158123" y="906991"/>
                  </a:lnTo>
                  <a:lnTo>
                    <a:pt x="1136249" y="922605"/>
                  </a:lnTo>
                  <a:lnTo>
                    <a:pt x="1128322" y="952595"/>
                  </a:lnTo>
                  <a:lnTo>
                    <a:pt x="1104442" y="962550"/>
                  </a:lnTo>
                  <a:lnTo>
                    <a:pt x="1092008" y="990021"/>
                  </a:lnTo>
                  <a:lnTo>
                    <a:pt x="1067042" y="993934"/>
                  </a:lnTo>
                  <a:lnTo>
                    <a:pt x="1050578" y="1017830"/>
                  </a:lnTo>
                  <a:lnTo>
                    <a:pt x="1025482" y="1015552"/>
                  </a:lnTo>
                  <a:lnTo>
                    <a:pt x="1005625" y="1034957"/>
                  </a:lnTo>
                  <a:lnTo>
                    <a:pt x="981367" y="1026571"/>
                  </a:lnTo>
                  <a:lnTo>
                    <a:pt x="958875" y="1040738"/>
                  </a:lnTo>
                  <a:lnTo>
                    <a:pt x="936383" y="1026571"/>
                  </a:lnTo>
                  <a:lnTo>
                    <a:pt x="912125" y="1034957"/>
                  </a:lnTo>
                  <a:lnTo>
                    <a:pt x="892268" y="1015552"/>
                  </a:lnTo>
                  <a:lnTo>
                    <a:pt x="867172" y="1017830"/>
                  </a:lnTo>
                  <a:lnTo>
                    <a:pt x="850708" y="993934"/>
                  </a:lnTo>
                  <a:lnTo>
                    <a:pt x="825742" y="990021"/>
                  </a:lnTo>
                  <a:lnTo>
                    <a:pt x="813308" y="962550"/>
                  </a:lnTo>
                  <a:lnTo>
                    <a:pt x="789428" y="952595"/>
                  </a:lnTo>
                  <a:lnTo>
                    <a:pt x="781501" y="922605"/>
                  </a:lnTo>
                  <a:lnTo>
                    <a:pt x="759627" y="906991"/>
                  </a:lnTo>
                  <a:lnTo>
                    <a:pt x="756510" y="875638"/>
                  </a:lnTo>
                  <a:lnTo>
                    <a:pt x="737482" y="854962"/>
                  </a:lnTo>
                  <a:cubicBezTo>
                    <a:pt x="738087" y="844457"/>
                    <a:pt x="738691" y="833951"/>
                    <a:pt x="739296" y="823446"/>
                  </a:cubicBezTo>
                  <a:lnTo>
                    <a:pt x="723844" y="798509"/>
                  </a:lnTo>
                  <a:lnTo>
                    <a:pt x="730522" y="768044"/>
                  </a:lnTo>
                  <a:lnTo>
                    <a:pt x="726332" y="757552"/>
                  </a:lnTo>
                  <a:lnTo>
                    <a:pt x="698233" y="753758"/>
                  </a:lnTo>
                  <a:cubicBezTo>
                    <a:pt x="588085" y="733661"/>
                    <a:pt x="482334" y="693100"/>
                    <a:pt x="385421" y="630641"/>
                  </a:cubicBezTo>
                  <a:cubicBezTo>
                    <a:pt x="201962" y="512404"/>
                    <a:pt x="76887" y="332909"/>
                    <a:pt x="13780" y="123609"/>
                  </a:cubicBezTo>
                  <a:lnTo>
                    <a:pt x="0" y="69398"/>
                  </a:lnTo>
                  <a:lnTo>
                    <a:pt x="22929" y="60806"/>
                  </a:lnTo>
                  <a:cubicBezTo>
                    <a:pt x="136070" y="24661"/>
                    <a:pt x="273710" y="4186"/>
                    <a:pt x="427811" y="57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1D76B909-8D93-48A4-A251-7D8CD35883B3}"/>
                </a:ext>
              </a:extLst>
            </p:cNvPr>
            <p:cNvSpPr/>
            <p:nvPr/>
          </p:nvSpPr>
          <p:spPr>
            <a:xfrm rot="1800000">
              <a:off x="6889360" y="1812619"/>
              <a:ext cx="1616795" cy="1002519"/>
            </a:xfrm>
            <a:custGeom>
              <a:avLst/>
              <a:gdLst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6" fmla="*/ 34327 w 2421240"/>
                <a:gd name="connsiteY6" fmla="*/ 984291 h 1488493"/>
                <a:gd name="connsiteX7" fmla="*/ 252480 w 2421240"/>
                <a:gd name="connsiteY7" fmla="*/ 508840 h 1488493"/>
                <a:gd name="connsiteX8" fmla="*/ 150376 w 2421240"/>
                <a:gd name="connsiteY8" fmla="*/ 211001 h 1488493"/>
                <a:gd name="connsiteX9" fmla="*/ 135524 w 2421240"/>
                <a:gd name="connsiteY9" fmla="*/ 195157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10" fmla="*/ 343920 w 2421240"/>
                <a:gd name="connsiteY10" fmla="*/ 600280 h 1488493"/>
                <a:gd name="connsiteX0" fmla="*/ 252480 w 2421240"/>
                <a:gd name="connsiteY0" fmla="*/ 508840 h 1488493"/>
                <a:gd name="connsiteX1" fmla="*/ 150376 w 2421240"/>
                <a:gd name="connsiteY1" fmla="*/ 211001 h 1488493"/>
                <a:gd name="connsiteX2" fmla="*/ 135524 w 2421240"/>
                <a:gd name="connsiteY2" fmla="*/ 195157 h 1488493"/>
                <a:gd name="connsiteX3" fmla="*/ 153733 w 2421240"/>
                <a:gd name="connsiteY3" fmla="*/ 183536 h 1488493"/>
                <a:gd name="connsiteX4" fmla="*/ 1132862 w 2421240"/>
                <a:gd name="connsiteY4" fmla="*/ 0 h 1488493"/>
                <a:gd name="connsiteX5" fmla="*/ 2421240 w 2421240"/>
                <a:gd name="connsiteY5" fmla="*/ 638121 h 1488493"/>
                <a:gd name="connsiteX6" fmla="*/ 1143885 w 2421240"/>
                <a:gd name="connsiteY6" fmla="*/ 1488493 h 1488493"/>
                <a:gd name="connsiteX7" fmla="*/ 20700 w 2421240"/>
                <a:gd name="connsiteY7" fmla="*/ 1043459 h 1488493"/>
                <a:gd name="connsiteX8" fmla="*/ 0 w 2421240"/>
                <a:gd name="connsiteY8" fmla="*/ 1014852 h 1488493"/>
                <a:gd name="connsiteX9" fmla="*/ 34327 w 2421240"/>
                <a:gd name="connsiteY9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8" fmla="*/ 34327 w 2421240"/>
                <a:gd name="connsiteY8" fmla="*/ 984291 h 1488493"/>
                <a:gd name="connsiteX0" fmla="*/ 150376 w 2421240"/>
                <a:gd name="connsiteY0" fmla="*/ 211001 h 1488493"/>
                <a:gd name="connsiteX1" fmla="*/ 135524 w 2421240"/>
                <a:gd name="connsiteY1" fmla="*/ 195157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214513 w 2421240"/>
                <a:gd name="connsiteY1" fmla="*/ 316730 h 1488493"/>
                <a:gd name="connsiteX2" fmla="*/ 153733 w 2421240"/>
                <a:gd name="connsiteY2" fmla="*/ 183536 h 1488493"/>
                <a:gd name="connsiteX3" fmla="*/ 1132862 w 2421240"/>
                <a:gd name="connsiteY3" fmla="*/ 0 h 1488493"/>
                <a:gd name="connsiteX4" fmla="*/ 2421240 w 2421240"/>
                <a:gd name="connsiteY4" fmla="*/ 638121 h 1488493"/>
                <a:gd name="connsiteX5" fmla="*/ 1143885 w 2421240"/>
                <a:gd name="connsiteY5" fmla="*/ 1488493 h 1488493"/>
                <a:gd name="connsiteX6" fmla="*/ 20700 w 2421240"/>
                <a:gd name="connsiteY6" fmla="*/ 1043459 h 1488493"/>
                <a:gd name="connsiteX7" fmla="*/ 0 w 2421240"/>
                <a:gd name="connsiteY7" fmla="*/ 1014852 h 1488493"/>
                <a:gd name="connsiteX0" fmla="*/ 150376 w 2421240"/>
                <a:gd name="connsiteY0" fmla="*/ 211001 h 1488493"/>
                <a:gd name="connsiteX1" fmla="*/ 153733 w 2421240"/>
                <a:gd name="connsiteY1" fmla="*/ 183536 h 1488493"/>
                <a:gd name="connsiteX2" fmla="*/ 1132862 w 2421240"/>
                <a:gd name="connsiteY2" fmla="*/ 0 h 1488493"/>
                <a:gd name="connsiteX3" fmla="*/ 2421240 w 2421240"/>
                <a:gd name="connsiteY3" fmla="*/ 638121 h 1488493"/>
                <a:gd name="connsiteX4" fmla="*/ 1143885 w 2421240"/>
                <a:gd name="connsiteY4" fmla="*/ 1488493 h 1488493"/>
                <a:gd name="connsiteX5" fmla="*/ 20700 w 2421240"/>
                <a:gd name="connsiteY5" fmla="*/ 1043459 h 1488493"/>
                <a:gd name="connsiteX6" fmla="*/ 0 w 2421240"/>
                <a:gd name="connsiteY6" fmla="*/ 1014852 h 1488493"/>
                <a:gd name="connsiteX0" fmla="*/ 153733 w 2421240"/>
                <a:gd name="connsiteY0" fmla="*/ 183536 h 1488493"/>
                <a:gd name="connsiteX1" fmla="*/ 1132862 w 2421240"/>
                <a:gd name="connsiteY1" fmla="*/ 0 h 1488493"/>
                <a:gd name="connsiteX2" fmla="*/ 2421240 w 2421240"/>
                <a:gd name="connsiteY2" fmla="*/ 638121 h 1488493"/>
                <a:gd name="connsiteX3" fmla="*/ 1143885 w 2421240"/>
                <a:gd name="connsiteY3" fmla="*/ 1488493 h 1488493"/>
                <a:gd name="connsiteX4" fmla="*/ 20700 w 2421240"/>
                <a:gd name="connsiteY4" fmla="*/ 1043459 h 1488493"/>
                <a:gd name="connsiteX5" fmla="*/ 0 w 2421240"/>
                <a:gd name="connsiteY5" fmla="*/ 1014852 h 1488493"/>
                <a:gd name="connsiteX0" fmla="*/ 133033 w 2400540"/>
                <a:gd name="connsiteY0" fmla="*/ 183536 h 1488493"/>
                <a:gd name="connsiteX1" fmla="*/ 1112162 w 2400540"/>
                <a:gd name="connsiteY1" fmla="*/ 0 h 1488493"/>
                <a:gd name="connsiteX2" fmla="*/ 2400540 w 2400540"/>
                <a:gd name="connsiteY2" fmla="*/ 638121 h 1488493"/>
                <a:gd name="connsiteX3" fmla="*/ 1123185 w 2400540"/>
                <a:gd name="connsiteY3" fmla="*/ 1488493 h 1488493"/>
                <a:gd name="connsiteX4" fmla="*/ 0 w 2400540"/>
                <a:gd name="connsiteY4" fmla="*/ 1043459 h 148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0540" h="1488493">
                  <a:moveTo>
                    <a:pt x="133033" y="183536"/>
                  </a:moveTo>
                  <a:cubicBezTo>
                    <a:pt x="364267" y="53306"/>
                    <a:pt x="715339" y="0"/>
                    <a:pt x="1112162" y="0"/>
                  </a:cubicBezTo>
                  <a:cubicBezTo>
                    <a:pt x="1817626" y="0"/>
                    <a:pt x="2400540" y="168474"/>
                    <a:pt x="2400540" y="638121"/>
                  </a:cubicBezTo>
                  <a:cubicBezTo>
                    <a:pt x="2400540" y="1107769"/>
                    <a:pt x="1828648" y="1488493"/>
                    <a:pt x="1123185" y="1488493"/>
                  </a:cubicBezTo>
                  <a:cubicBezTo>
                    <a:pt x="638179" y="1488493"/>
                    <a:pt x="216307" y="1308541"/>
                    <a:pt x="0" y="1043459"/>
                  </a:cubicBezTo>
                </a:path>
              </a:pathLst>
            </a:custGeom>
            <a:gradFill flip="none" rotWithShape="1">
              <a:gsLst>
                <a:gs pos="100000">
                  <a:schemeClr val="accent4">
                    <a:lumMod val="60000"/>
                    <a:lumOff val="40000"/>
                  </a:schemeClr>
                </a:gs>
                <a:gs pos="50000">
                  <a:schemeClr val="accent2">
                    <a:lumMod val="5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1A37B1E-6E34-4F7D-A1F2-827F5B696217}"/>
                </a:ext>
              </a:extLst>
            </p:cNvPr>
            <p:cNvSpPr/>
            <p:nvPr/>
          </p:nvSpPr>
          <p:spPr>
            <a:xfrm rot="584089">
              <a:off x="7097560" y="2432122"/>
              <a:ext cx="1349002" cy="428623"/>
            </a:xfrm>
            <a:custGeom>
              <a:avLst/>
              <a:gdLst>
                <a:gd name="connsiteX0" fmla="*/ 0 w 1349002"/>
                <a:gd name="connsiteY0" fmla="*/ 174342 h 428623"/>
                <a:gd name="connsiteX1" fmla="*/ 133776 w 1349002"/>
                <a:gd name="connsiteY1" fmla="*/ 198038 h 428623"/>
                <a:gd name="connsiteX2" fmla="*/ 446222 w 1349002"/>
                <a:gd name="connsiteY2" fmla="*/ 219406 h 428623"/>
                <a:gd name="connsiteX3" fmla="*/ 1326907 w 1349002"/>
                <a:gd name="connsiteY3" fmla="*/ 14425 h 428623"/>
                <a:gd name="connsiteX4" fmla="*/ 1348762 w 1349002"/>
                <a:gd name="connsiteY4" fmla="*/ 0 h 428623"/>
                <a:gd name="connsiteX5" fmla="*/ 1349002 w 1349002"/>
                <a:gd name="connsiteY5" fmla="*/ 3428 h 428623"/>
                <a:gd name="connsiteX6" fmla="*/ 1327846 w 1349002"/>
                <a:gd name="connsiteY6" fmla="*/ 112111 h 428623"/>
                <a:gd name="connsiteX7" fmla="*/ 322408 w 1349002"/>
                <a:gd name="connsiteY7" fmla="*/ 351410 h 428623"/>
                <a:gd name="connsiteX8" fmla="*/ 15783 w 1349002"/>
                <a:gd name="connsiteY8" fmla="*/ 187283 h 428623"/>
                <a:gd name="connsiteX9" fmla="*/ 0 w 1349002"/>
                <a:gd name="connsiteY9" fmla="*/ 174342 h 42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49002" h="428623">
                  <a:moveTo>
                    <a:pt x="0" y="174342"/>
                  </a:moveTo>
                  <a:lnTo>
                    <a:pt x="133776" y="198038"/>
                  </a:lnTo>
                  <a:cubicBezTo>
                    <a:pt x="233073" y="211956"/>
                    <a:pt x="337885" y="219406"/>
                    <a:pt x="446222" y="219406"/>
                  </a:cubicBezTo>
                  <a:cubicBezTo>
                    <a:pt x="800779" y="219406"/>
                    <a:pt x="1117575" y="139612"/>
                    <a:pt x="1326907" y="14425"/>
                  </a:cubicBezTo>
                  <a:lnTo>
                    <a:pt x="1348762" y="0"/>
                  </a:lnTo>
                  <a:lnTo>
                    <a:pt x="1349002" y="3428"/>
                  </a:lnTo>
                  <a:cubicBezTo>
                    <a:pt x="1348384" y="38776"/>
                    <a:pt x="1341540" y="75019"/>
                    <a:pt x="1327846" y="112111"/>
                  </a:cubicBezTo>
                  <a:cubicBezTo>
                    <a:pt x="1218285" y="408844"/>
                    <a:pt x="768135" y="515982"/>
                    <a:pt x="322408" y="351410"/>
                  </a:cubicBezTo>
                  <a:cubicBezTo>
                    <a:pt x="207494" y="308982"/>
                    <a:pt x="104093" y="252636"/>
                    <a:pt x="15783" y="187283"/>
                  </a:cubicBezTo>
                  <a:lnTo>
                    <a:pt x="0" y="174342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accent4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1DCD7E5A-935D-494B-8141-3B86F8A75D58}"/>
                </a:ext>
              </a:extLst>
            </p:cNvPr>
            <p:cNvSpPr/>
            <p:nvPr/>
          </p:nvSpPr>
          <p:spPr>
            <a:xfrm rot="13500000">
              <a:off x="7271301" y="176834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04F7903-A933-40B7-B445-3638FA2656BB}"/>
                </a:ext>
              </a:extLst>
            </p:cNvPr>
            <p:cNvSpPr/>
            <p:nvPr/>
          </p:nvSpPr>
          <p:spPr>
            <a:xfrm rot="13500000">
              <a:off x="7720627" y="189809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6055F44-32C5-4342-B6BD-3DD010CEB0E3}"/>
                </a:ext>
              </a:extLst>
            </p:cNvPr>
            <p:cNvSpPr/>
            <p:nvPr/>
          </p:nvSpPr>
          <p:spPr>
            <a:xfrm rot="13500000">
              <a:off x="7995201" y="22103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FEF2A89A-7786-4460-A31C-EAEF5B1F6BAA}"/>
                </a:ext>
              </a:extLst>
            </p:cNvPr>
            <p:cNvSpPr/>
            <p:nvPr/>
          </p:nvSpPr>
          <p:spPr>
            <a:xfrm rot="15300000">
              <a:off x="6615118" y="2015201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956EBDC2-C124-418E-96D1-748E3ED4A690}"/>
                </a:ext>
              </a:extLst>
            </p:cNvPr>
            <p:cNvSpPr/>
            <p:nvPr/>
          </p:nvSpPr>
          <p:spPr>
            <a:xfrm rot="13500000">
              <a:off x="7392824" y="2208642"/>
              <a:ext cx="238331" cy="253941"/>
            </a:xfrm>
            <a:custGeom>
              <a:avLst/>
              <a:gdLst>
                <a:gd name="connsiteX0" fmla="*/ 92863 w 558686"/>
                <a:gd name="connsiteY0" fmla="*/ 296741 h 595278"/>
                <a:gd name="connsiteX1" fmla="*/ 0 w 558686"/>
                <a:gd name="connsiteY1" fmla="*/ 214628 h 595278"/>
                <a:gd name="connsiteX2" fmla="*/ 92863 w 558686"/>
                <a:gd name="connsiteY2" fmla="*/ 132515 h 595278"/>
                <a:gd name="connsiteX3" fmla="*/ 92863 w 558686"/>
                <a:gd name="connsiteY3" fmla="*/ 296741 h 595278"/>
                <a:gd name="connsiteX4" fmla="*/ 383571 w 558686"/>
                <a:gd name="connsiteY4" fmla="*/ 164226 h 595278"/>
                <a:gd name="connsiteX5" fmla="*/ 290708 w 558686"/>
                <a:gd name="connsiteY5" fmla="*/ 82113 h 595278"/>
                <a:gd name="connsiteX6" fmla="*/ 383571 w 558686"/>
                <a:gd name="connsiteY6" fmla="*/ 0 h 595278"/>
                <a:gd name="connsiteX7" fmla="*/ 383571 w 558686"/>
                <a:gd name="connsiteY7" fmla="*/ 164226 h 595278"/>
                <a:gd name="connsiteX8" fmla="*/ 241615 w 558686"/>
                <a:gd name="connsiteY8" fmla="*/ 385967 h 595278"/>
                <a:gd name="connsiteX9" fmla="*/ 148752 w 558686"/>
                <a:gd name="connsiteY9" fmla="*/ 303854 h 595278"/>
                <a:gd name="connsiteX10" fmla="*/ 241615 w 558686"/>
                <a:gd name="connsiteY10" fmla="*/ 221742 h 595278"/>
                <a:gd name="connsiteX11" fmla="*/ 241615 w 558686"/>
                <a:gd name="connsiteY11" fmla="*/ 385967 h 595278"/>
                <a:gd name="connsiteX12" fmla="*/ 109027 w 558686"/>
                <a:gd name="connsiteY12" fmla="*/ 560760 h 595278"/>
                <a:gd name="connsiteX13" fmla="*/ 16164 w 558686"/>
                <a:gd name="connsiteY13" fmla="*/ 478647 h 595278"/>
                <a:gd name="connsiteX14" fmla="*/ 109027 w 558686"/>
                <a:gd name="connsiteY14" fmla="*/ 396534 h 595278"/>
                <a:gd name="connsiteX15" fmla="*/ 109027 w 558686"/>
                <a:gd name="connsiteY15" fmla="*/ 560760 h 595278"/>
                <a:gd name="connsiteX16" fmla="*/ 417248 w 558686"/>
                <a:gd name="connsiteY16" fmla="*/ 390976 h 595278"/>
                <a:gd name="connsiteX17" fmla="*/ 324385 w 558686"/>
                <a:gd name="connsiteY17" fmla="*/ 308864 h 595278"/>
                <a:gd name="connsiteX18" fmla="*/ 417248 w 558686"/>
                <a:gd name="connsiteY18" fmla="*/ 226751 h 595278"/>
                <a:gd name="connsiteX19" fmla="*/ 417248 w 558686"/>
                <a:gd name="connsiteY19" fmla="*/ 390976 h 595278"/>
                <a:gd name="connsiteX20" fmla="*/ 558686 w 558686"/>
                <a:gd name="connsiteY20" fmla="*/ 258518 h 595278"/>
                <a:gd name="connsiteX21" fmla="*/ 465823 w 558686"/>
                <a:gd name="connsiteY21" fmla="*/ 176406 h 595278"/>
                <a:gd name="connsiteX22" fmla="*/ 558686 w 558686"/>
                <a:gd name="connsiteY22" fmla="*/ 94293 h 595278"/>
                <a:gd name="connsiteX23" fmla="*/ 558686 w 558686"/>
                <a:gd name="connsiteY23" fmla="*/ 258518 h 595278"/>
                <a:gd name="connsiteX24" fmla="*/ 343160 w 558686"/>
                <a:gd name="connsiteY24" fmla="*/ 595278 h 595278"/>
                <a:gd name="connsiteX25" fmla="*/ 250297 w 558686"/>
                <a:gd name="connsiteY25" fmla="*/ 513165 h 595278"/>
                <a:gd name="connsiteX26" fmla="*/ 343160 w 558686"/>
                <a:gd name="connsiteY26" fmla="*/ 431052 h 595278"/>
                <a:gd name="connsiteX27" fmla="*/ 343160 w 558686"/>
                <a:gd name="connsiteY27" fmla="*/ 595278 h 595278"/>
                <a:gd name="connsiteX28" fmla="*/ 549707 w 558686"/>
                <a:gd name="connsiteY28" fmla="*/ 496495 h 595278"/>
                <a:gd name="connsiteX29" fmla="*/ 456844 w 558686"/>
                <a:gd name="connsiteY29" fmla="*/ 414382 h 595278"/>
                <a:gd name="connsiteX30" fmla="*/ 549706 w 558686"/>
                <a:gd name="connsiteY30" fmla="*/ 332269 h 595278"/>
                <a:gd name="connsiteX31" fmla="*/ 549707 w 558686"/>
                <a:gd name="connsiteY31" fmla="*/ 496495 h 59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686" h="595278">
                  <a:moveTo>
                    <a:pt x="92863" y="296741"/>
                  </a:moveTo>
                  <a:cubicBezTo>
                    <a:pt x="41576" y="296741"/>
                    <a:pt x="0" y="259978"/>
                    <a:pt x="0" y="214628"/>
                  </a:cubicBezTo>
                  <a:cubicBezTo>
                    <a:pt x="0" y="169278"/>
                    <a:pt x="41576" y="132515"/>
                    <a:pt x="92863" y="132515"/>
                  </a:cubicBezTo>
                  <a:cubicBezTo>
                    <a:pt x="77386" y="186402"/>
                    <a:pt x="77386" y="242854"/>
                    <a:pt x="92863" y="296741"/>
                  </a:cubicBezTo>
                  <a:close/>
                  <a:moveTo>
                    <a:pt x="383571" y="164226"/>
                  </a:moveTo>
                  <a:cubicBezTo>
                    <a:pt x="332284" y="164226"/>
                    <a:pt x="290708" y="127463"/>
                    <a:pt x="290708" y="82113"/>
                  </a:cubicBezTo>
                  <a:cubicBezTo>
                    <a:pt x="290708" y="36763"/>
                    <a:pt x="332284" y="0"/>
                    <a:pt x="383571" y="0"/>
                  </a:cubicBezTo>
                  <a:cubicBezTo>
                    <a:pt x="368094" y="53887"/>
                    <a:pt x="368094" y="110339"/>
                    <a:pt x="383571" y="164226"/>
                  </a:cubicBezTo>
                  <a:close/>
                  <a:moveTo>
                    <a:pt x="241615" y="385967"/>
                  </a:moveTo>
                  <a:cubicBezTo>
                    <a:pt x="190328" y="385967"/>
                    <a:pt x="148752" y="349205"/>
                    <a:pt x="148752" y="303854"/>
                  </a:cubicBezTo>
                  <a:cubicBezTo>
                    <a:pt x="148752" y="258504"/>
                    <a:pt x="190328" y="221741"/>
                    <a:pt x="241615" y="221742"/>
                  </a:cubicBezTo>
                  <a:cubicBezTo>
                    <a:pt x="226138" y="275628"/>
                    <a:pt x="226138" y="332080"/>
                    <a:pt x="241615" y="385967"/>
                  </a:cubicBezTo>
                  <a:close/>
                  <a:moveTo>
                    <a:pt x="109027" y="560760"/>
                  </a:moveTo>
                  <a:cubicBezTo>
                    <a:pt x="57740" y="560760"/>
                    <a:pt x="16164" y="523997"/>
                    <a:pt x="16164" y="478647"/>
                  </a:cubicBezTo>
                  <a:cubicBezTo>
                    <a:pt x="16164" y="433297"/>
                    <a:pt x="57740" y="396534"/>
                    <a:pt x="109027" y="396534"/>
                  </a:cubicBezTo>
                  <a:cubicBezTo>
                    <a:pt x="93550" y="450421"/>
                    <a:pt x="93550" y="506873"/>
                    <a:pt x="109027" y="560760"/>
                  </a:cubicBezTo>
                  <a:close/>
                  <a:moveTo>
                    <a:pt x="417248" y="390976"/>
                  </a:moveTo>
                  <a:cubicBezTo>
                    <a:pt x="365961" y="390977"/>
                    <a:pt x="324385" y="354214"/>
                    <a:pt x="324385" y="308864"/>
                  </a:cubicBezTo>
                  <a:cubicBezTo>
                    <a:pt x="324385" y="263513"/>
                    <a:pt x="365961" y="226750"/>
                    <a:pt x="417248" y="226751"/>
                  </a:cubicBezTo>
                  <a:cubicBezTo>
                    <a:pt x="401771" y="280638"/>
                    <a:pt x="401771" y="337089"/>
                    <a:pt x="417248" y="390976"/>
                  </a:cubicBezTo>
                  <a:close/>
                  <a:moveTo>
                    <a:pt x="558686" y="258518"/>
                  </a:moveTo>
                  <a:cubicBezTo>
                    <a:pt x="507399" y="258519"/>
                    <a:pt x="465823" y="221756"/>
                    <a:pt x="465823" y="176406"/>
                  </a:cubicBezTo>
                  <a:cubicBezTo>
                    <a:pt x="465823" y="131055"/>
                    <a:pt x="507399" y="94292"/>
                    <a:pt x="558686" y="94293"/>
                  </a:cubicBezTo>
                  <a:cubicBezTo>
                    <a:pt x="543209" y="148179"/>
                    <a:pt x="543209" y="204631"/>
                    <a:pt x="558686" y="258518"/>
                  </a:cubicBezTo>
                  <a:close/>
                  <a:moveTo>
                    <a:pt x="343160" y="595278"/>
                  </a:moveTo>
                  <a:cubicBezTo>
                    <a:pt x="291873" y="595278"/>
                    <a:pt x="250297" y="558515"/>
                    <a:pt x="250297" y="513165"/>
                  </a:cubicBezTo>
                  <a:cubicBezTo>
                    <a:pt x="250297" y="467815"/>
                    <a:pt x="291873" y="431052"/>
                    <a:pt x="343160" y="431052"/>
                  </a:cubicBezTo>
                  <a:cubicBezTo>
                    <a:pt x="327683" y="484939"/>
                    <a:pt x="327683" y="541391"/>
                    <a:pt x="343160" y="595278"/>
                  </a:cubicBezTo>
                  <a:close/>
                  <a:moveTo>
                    <a:pt x="549707" y="496495"/>
                  </a:moveTo>
                  <a:cubicBezTo>
                    <a:pt x="498420" y="496495"/>
                    <a:pt x="456843" y="459732"/>
                    <a:pt x="456844" y="414382"/>
                  </a:cubicBezTo>
                  <a:cubicBezTo>
                    <a:pt x="456844" y="369031"/>
                    <a:pt x="498420" y="332268"/>
                    <a:pt x="549706" y="332269"/>
                  </a:cubicBezTo>
                  <a:cubicBezTo>
                    <a:pt x="534230" y="386156"/>
                    <a:pt x="534230" y="442607"/>
                    <a:pt x="549707" y="4964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pptxg29_ライチョウのイラスト</dc:title>
  <dc:subject>pptxg29_ライチョウのイラスト</dc:subject>
  <dc:creator>でじけろお</dc:creator>
  <cp:revision>1</cp:revision>
  <dcterms:created xsi:type="dcterms:W3CDTF">2018-05-20T00:31:01Z</dcterms:created>
  <dcterms:modified xsi:type="dcterms:W3CDTF">2021-01-12T06:04:18Z</dcterms:modified>
  <cp:version>1</cp:version>
</cp:coreProperties>
</file>